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5"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2AB04B-286C-49C4-A9EB-1E3181ED2198}" v="130" dt="2024-08-06T21:22:15.9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0" d="100"/>
          <a:sy n="80" d="100"/>
        </p:scale>
        <p:origin x="78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lasooriya N.N IT24102019" userId="28e73d35-6471-4878-b77c-eacbd025dfac" providerId="ADAL" clId="{DB2AB04B-286C-49C4-A9EB-1E3181ED2198}"/>
    <pc:docChg chg="undo custSel addSld delSld modSld">
      <pc:chgData name="Balasooriya N.N IT24102019" userId="28e73d35-6471-4878-b77c-eacbd025dfac" providerId="ADAL" clId="{DB2AB04B-286C-49C4-A9EB-1E3181ED2198}" dt="2024-08-06T21:24:03.638" v="967" actId="1076"/>
      <pc:docMkLst>
        <pc:docMk/>
      </pc:docMkLst>
      <pc:sldChg chg="addSp modSp mod modTransition modAnim">
        <pc:chgData name="Balasooriya N.N IT24102019" userId="28e73d35-6471-4878-b77c-eacbd025dfac" providerId="ADAL" clId="{DB2AB04B-286C-49C4-A9EB-1E3181ED2198}" dt="2024-08-06T11:02:07.983" v="857" actId="18131"/>
        <pc:sldMkLst>
          <pc:docMk/>
          <pc:sldMk cId="498564626" sldId="256"/>
        </pc:sldMkLst>
        <pc:spChg chg="mod">
          <ac:chgData name="Balasooriya N.N IT24102019" userId="28e73d35-6471-4878-b77c-eacbd025dfac" providerId="ADAL" clId="{DB2AB04B-286C-49C4-A9EB-1E3181ED2198}" dt="2024-08-05T16:33:51.486" v="65" actId="120"/>
          <ac:spMkLst>
            <pc:docMk/>
            <pc:sldMk cId="498564626" sldId="256"/>
            <ac:spMk id="2" creationId="{F67398F1-579C-FFA6-3D73-C62C018FDD2C}"/>
          </ac:spMkLst>
        </pc:spChg>
        <pc:spChg chg="mod">
          <ac:chgData name="Balasooriya N.N IT24102019" userId="28e73d35-6471-4878-b77c-eacbd025dfac" providerId="ADAL" clId="{DB2AB04B-286C-49C4-A9EB-1E3181ED2198}" dt="2024-08-05T16:34:13.091" v="69" actId="404"/>
          <ac:spMkLst>
            <pc:docMk/>
            <pc:sldMk cId="498564626" sldId="256"/>
            <ac:spMk id="3" creationId="{916F6FCD-6726-4F47-CA8F-C906935E1CB9}"/>
          </ac:spMkLst>
        </pc:spChg>
        <pc:spChg chg="add mod">
          <ac:chgData name="Balasooriya N.N IT24102019" userId="28e73d35-6471-4878-b77c-eacbd025dfac" providerId="ADAL" clId="{DB2AB04B-286C-49C4-A9EB-1E3181ED2198}" dt="2024-08-06T08:29:26.545" v="824" actId="403"/>
          <ac:spMkLst>
            <pc:docMk/>
            <pc:sldMk cId="498564626" sldId="256"/>
            <ac:spMk id="4" creationId="{988328E7-4FC3-9456-CC4C-E8678AF8489F}"/>
          </ac:spMkLst>
        </pc:spChg>
        <pc:picChg chg="mod modCrop">
          <ac:chgData name="Balasooriya N.N IT24102019" userId="28e73d35-6471-4878-b77c-eacbd025dfac" providerId="ADAL" clId="{DB2AB04B-286C-49C4-A9EB-1E3181ED2198}" dt="2024-08-06T11:02:07.983" v="857" actId="18131"/>
          <ac:picMkLst>
            <pc:docMk/>
            <pc:sldMk cId="498564626" sldId="256"/>
            <ac:picMk id="6" creationId="{0C061B66-15B6-99D2-E17F-089955A37ABD}"/>
          </ac:picMkLst>
        </pc:picChg>
      </pc:sldChg>
      <pc:sldChg chg="addSp delSp modSp mod modTransition">
        <pc:chgData name="Balasooriya N.N IT24102019" userId="28e73d35-6471-4878-b77c-eacbd025dfac" providerId="ADAL" clId="{DB2AB04B-286C-49C4-A9EB-1E3181ED2198}" dt="2024-08-06T21:09:36.644" v="864" actId="2711"/>
        <pc:sldMkLst>
          <pc:docMk/>
          <pc:sldMk cId="956371645" sldId="257"/>
        </pc:sldMkLst>
        <pc:spChg chg="mod">
          <ac:chgData name="Balasooriya N.N IT24102019" userId="28e73d35-6471-4878-b77c-eacbd025dfac" providerId="ADAL" clId="{DB2AB04B-286C-49C4-A9EB-1E3181ED2198}" dt="2024-08-05T16:39:00.440" v="115" actId="1076"/>
          <ac:spMkLst>
            <pc:docMk/>
            <pc:sldMk cId="956371645" sldId="257"/>
            <ac:spMk id="2" creationId="{9EEFCF01-4687-F1A7-8868-6A74483D0622}"/>
          </ac:spMkLst>
        </pc:spChg>
        <pc:spChg chg="add mod">
          <ac:chgData name="Balasooriya N.N IT24102019" userId="28e73d35-6471-4878-b77c-eacbd025dfac" providerId="ADAL" clId="{DB2AB04B-286C-49C4-A9EB-1E3181ED2198}" dt="2024-08-05T16:44:10.767" v="124" actId="2085"/>
          <ac:spMkLst>
            <pc:docMk/>
            <pc:sldMk cId="956371645" sldId="257"/>
            <ac:spMk id="3" creationId="{81FA3B79-924D-6C93-4318-670F4639897D}"/>
          </ac:spMkLst>
        </pc:spChg>
        <pc:spChg chg="add mod">
          <ac:chgData name="Balasooriya N.N IT24102019" userId="28e73d35-6471-4878-b77c-eacbd025dfac" providerId="ADAL" clId="{DB2AB04B-286C-49C4-A9EB-1E3181ED2198}" dt="2024-08-05T16:56:53.446" v="192" actId="207"/>
          <ac:spMkLst>
            <pc:docMk/>
            <pc:sldMk cId="956371645" sldId="257"/>
            <ac:spMk id="4" creationId="{7913ABB3-908D-1CC0-FF6B-5196050916EA}"/>
          </ac:spMkLst>
        </pc:spChg>
        <pc:spChg chg="add mod">
          <ac:chgData name="Balasooriya N.N IT24102019" userId="28e73d35-6471-4878-b77c-eacbd025dfac" providerId="ADAL" clId="{DB2AB04B-286C-49C4-A9EB-1E3181ED2198}" dt="2024-08-06T21:07:31.632" v="858" actId="207"/>
          <ac:spMkLst>
            <pc:docMk/>
            <pc:sldMk cId="956371645" sldId="257"/>
            <ac:spMk id="5" creationId="{4994E1A8-23C3-1650-C488-561939426B04}"/>
          </ac:spMkLst>
        </pc:spChg>
        <pc:spChg chg="add mod">
          <ac:chgData name="Balasooriya N.N IT24102019" userId="28e73d35-6471-4878-b77c-eacbd025dfac" providerId="ADAL" clId="{DB2AB04B-286C-49C4-A9EB-1E3181ED2198}" dt="2024-08-05T16:48:47.629" v="138" actId="207"/>
          <ac:spMkLst>
            <pc:docMk/>
            <pc:sldMk cId="956371645" sldId="257"/>
            <ac:spMk id="6" creationId="{A91D4A27-5B46-C43B-2945-3C7001F6FCAA}"/>
          </ac:spMkLst>
        </pc:spChg>
        <pc:spChg chg="add mod">
          <ac:chgData name="Balasooriya N.N IT24102019" userId="28e73d35-6471-4878-b77c-eacbd025dfac" providerId="ADAL" clId="{DB2AB04B-286C-49C4-A9EB-1E3181ED2198}" dt="2024-08-05T16:58:08.042" v="193" actId="207"/>
          <ac:spMkLst>
            <pc:docMk/>
            <pc:sldMk cId="956371645" sldId="257"/>
            <ac:spMk id="7" creationId="{697FB428-8D1E-6C52-BC62-9FDA6524E02C}"/>
          </ac:spMkLst>
        </pc:spChg>
        <pc:spChg chg="add mod">
          <ac:chgData name="Balasooriya N.N IT24102019" userId="28e73d35-6471-4878-b77c-eacbd025dfac" providerId="ADAL" clId="{DB2AB04B-286C-49C4-A9EB-1E3181ED2198}" dt="2024-08-05T16:59:02.012" v="194" actId="207"/>
          <ac:spMkLst>
            <pc:docMk/>
            <pc:sldMk cId="956371645" sldId="257"/>
            <ac:spMk id="8" creationId="{B1F16370-064A-259E-6BEC-7C2955B04C36}"/>
          </ac:spMkLst>
        </pc:spChg>
        <pc:spChg chg="add mod">
          <ac:chgData name="Balasooriya N.N IT24102019" userId="28e73d35-6471-4878-b77c-eacbd025dfac" providerId="ADAL" clId="{DB2AB04B-286C-49C4-A9EB-1E3181ED2198}" dt="2024-08-06T21:09:36.644" v="864" actId="2711"/>
          <ac:spMkLst>
            <pc:docMk/>
            <pc:sldMk cId="956371645" sldId="257"/>
            <ac:spMk id="9" creationId="{8E61185A-7005-AFC3-D316-8F2F947D5DB5}"/>
          </ac:spMkLst>
        </pc:spChg>
        <pc:spChg chg="add mod">
          <ac:chgData name="Balasooriya N.N IT24102019" userId="28e73d35-6471-4878-b77c-eacbd025dfac" providerId="ADAL" clId="{DB2AB04B-286C-49C4-A9EB-1E3181ED2198}" dt="2024-08-06T21:09:36.644" v="864" actId="2711"/>
          <ac:spMkLst>
            <pc:docMk/>
            <pc:sldMk cId="956371645" sldId="257"/>
            <ac:spMk id="10" creationId="{C4F5A84B-E00B-E502-3419-AF22CBFB3F20}"/>
          </ac:spMkLst>
        </pc:spChg>
        <pc:spChg chg="add mod">
          <ac:chgData name="Balasooriya N.N IT24102019" userId="28e73d35-6471-4878-b77c-eacbd025dfac" providerId="ADAL" clId="{DB2AB04B-286C-49C4-A9EB-1E3181ED2198}" dt="2024-08-06T21:09:36.644" v="864" actId="2711"/>
          <ac:spMkLst>
            <pc:docMk/>
            <pc:sldMk cId="956371645" sldId="257"/>
            <ac:spMk id="11" creationId="{25D6291E-56BD-0223-ECB4-4351FAA67F20}"/>
          </ac:spMkLst>
        </pc:spChg>
        <pc:spChg chg="add mod">
          <ac:chgData name="Balasooriya N.N IT24102019" userId="28e73d35-6471-4878-b77c-eacbd025dfac" providerId="ADAL" clId="{DB2AB04B-286C-49C4-A9EB-1E3181ED2198}" dt="2024-08-06T21:09:36.644" v="864" actId="2711"/>
          <ac:spMkLst>
            <pc:docMk/>
            <pc:sldMk cId="956371645" sldId="257"/>
            <ac:spMk id="12" creationId="{F8E7D542-2DC3-C041-4F3F-290CF534E1A4}"/>
          </ac:spMkLst>
        </pc:spChg>
        <pc:spChg chg="add mod">
          <ac:chgData name="Balasooriya N.N IT24102019" userId="28e73d35-6471-4878-b77c-eacbd025dfac" providerId="ADAL" clId="{DB2AB04B-286C-49C4-A9EB-1E3181ED2198}" dt="2024-08-06T21:09:36.644" v="864" actId="2711"/>
          <ac:spMkLst>
            <pc:docMk/>
            <pc:sldMk cId="956371645" sldId="257"/>
            <ac:spMk id="13" creationId="{4D085CE8-9A76-21A0-70A9-D57F7D163C45}"/>
          </ac:spMkLst>
        </pc:spChg>
        <pc:spChg chg="add mod">
          <ac:chgData name="Balasooriya N.N IT24102019" userId="28e73d35-6471-4878-b77c-eacbd025dfac" providerId="ADAL" clId="{DB2AB04B-286C-49C4-A9EB-1E3181ED2198}" dt="2024-08-06T21:09:36.644" v="864" actId="2711"/>
          <ac:spMkLst>
            <pc:docMk/>
            <pc:sldMk cId="956371645" sldId="257"/>
            <ac:spMk id="14" creationId="{33B69D1A-EBF0-BD43-5787-32CB02EE6296}"/>
          </ac:spMkLst>
        </pc:spChg>
        <pc:spChg chg="del">
          <ac:chgData name="Balasooriya N.N IT24102019" userId="28e73d35-6471-4878-b77c-eacbd025dfac" providerId="ADAL" clId="{DB2AB04B-286C-49C4-A9EB-1E3181ED2198}" dt="2024-08-05T16:34:59.356" v="74" actId="478"/>
          <ac:spMkLst>
            <pc:docMk/>
            <pc:sldMk cId="956371645" sldId="257"/>
            <ac:spMk id="17" creationId="{78DDC4D4-D2D2-6DB8-1AFB-CB3B05933795}"/>
          </ac:spMkLst>
        </pc:spChg>
      </pc:sldChg>
      <pc:sldChg chg="modSp mod modTransition">
        <pc:chgData name="Balasooriya N.N IT24102019" userId="28e73d35-6471-4878-b77c-eacbd025dfac" providerId="ADAL" clId="{DB2AB04B-286C-49C4-A9EB-1E3181ED2198}" dt="2024-08-06T21:13:16.037" v="910" actId="1076"/>
        <pc:sldMkLst>
          <pc:docMk/>
          <pc:sldMk cId="1279015468" sldId="258"/>
        </pc:sldMkLst>
        <pc:spChg chg="mod ord">
          <ac:chgData name="Balasooriya N.N IT24102019" userId="28e73d35-6471-4878-b77c-eacbd025dfac" providerId="ADAL" clId="{DB2AB04B-286C-49C4-A9EB-1E3181ED2198}" dt="2024-08-06T21:13:09.838" v="909" actId="1076"/>
          <ac:spMkLst>
            <pc:docMk/>
            <pc:sldMk cId="1279015468" sldId="258"/>
            <ac:spMk id="2" creationId="{DF12CC9A-26A5-5D1E-F0FB-7FEFDB732B38}"/>
          </ac:spMkLst>
        </pc:spChg>
        <pc:spChg chg="mod">
          <ac:chgData name="Balasooriya N.N IT24102019" userId="28e73d35-6471-4878-b77c-eacbd025dfac" providerId="ADAL" clId="{DB2AB04B-286C-49C4-A9EB-1E3181ED2198}" dt="2024-08-06T21:13:16.037" v="910" actId="1076"/>
          <ac:spMkLst>
            <pc:docMk/>
            <pc:sldMk cId="1279015468" sldId="258"/>
            <ac:spMk id="3" creationId="{008DE3E9-7A8E-FD3D-0BB3-357BFC2FEF35}"/>
          </ac:spMkLst>
        </pc:spChg>
        <pc:picChg chg="mod">
          <ac:chgData name="Balasooriya N.N IT24102019" userId="28e73d35-6471-4878-b77c-eacbd025dfac" providerId="ADAL" clId="{DB2AB04B-286C-49C4-A9EB-1E3181ED2198}" dt="2024-08-06T08:28:39.623" v="821" actId="1076"/>
          <ac:picMkLst>
            <pc:docMk/>
            <pc:sldMk cId="1279015468" sldId="258"/>
            <ac:picMk id="7" creationId="{754FB973-A676-0D22-E622-86A1248A586A}"/>
          </ac:picMkLst>
        </pc:picChg>
      </pc:sldChg>
      <pc:sldChg chg="addSp delSp modSp mod modTransition">
        <pc:chgData name="Balasooriya N.N IT24102019" userId="28e73d35-6471-4878-b77c-eacbd025dfac" providerId="ADAL" clId="{DB2AB04B-286C-49C4-A9EB-1E3181ED2198}" dt="2024-08-06T21:24:03.638" v="967" actId="1076"/>
        <pc:sldMkLst>
          <pc:docMk/>
          <pc:sldMk cId="4161142841" sldId="259"/>
        </pc:sldMkLst>
        <pc:spChg chg="mod">
          <ac:chgData name="Balasooriya N.N IT24102019" userId="28e73d35-6471-4878-b77c-eacbd025dfac" providerId="ADAL" clId="{DB2AB04B-286C-49C4-A9EB-1E3181ED2198}" dt="2024-08-06T21:17:36.381" v="944" actId="1076"/>
          <ac:spMkLst>
            <pc:docMk/>
            <pc:sldMk cId="4161142841" sldId="259"/>
            <ac:spMk id="2" creationId="{07E6C7C9-7474-9026-33C8-67F5BB2FECAC}"/>
          </ac:spMkLst>
        </pc:spChg>
        <pc:spChg chg="mod ord">
          <ac:chgData name="Balasooriya N.N IT24102019" userId="28e73d35-6471-4878-b77c-eacbd025dfac" providerId="ADAL" clId="{DB2AB04B-286C-49C4-A9EB-1E3181ED2198}" dt="2024-08-06T21:24:03.638" v="967" actId="1076"/>
          <ac:spMkLst>
            <pc:docMk/>
            <pc:sldMk cId="4161142841" sldId="259"/>
            <ac:spMk id="8" creationId="{DE44903C-870B-3649-967D-117136BA1289}"/>
          </ac:spMkLst>
        </pc:spChg>
        <pc:grpChg chg="del mod">
          <ac:chgData name="Balasooriya N.N IT24102019" userId="28e73d35-6471-4878-b77c-eacbd025dfac" providerId="ADAL" clId="{DB2AB04B-286C-49C4-A9EB-1E3181ED2198}" dt="2024-08-06T08:00:55.261" v="250"/>
          <ac:grpSpMkLst>
            <pc:docMk/>
            <pc:sldMk cId="4161142841" sldId="259"/>
            <ac:grpSpMk id="5" creationId="{2E17EB30-3B7F-E701-BBA4-5346AD7520A9}"/>
          </ac:grpSpMkLst>
        </pc:grpChg>
        <pc:grpChg chg="del mod">
          <ac:chgData name="Balasooriya N.N IT24102019" userId="28e73d35-6471-4878-b77c-eacbd025dfac" providerId="ADAL" clId="{DB2AB04B-286C-49C4-A9EB-1E3181ED2198}" dt="2024-08-06T08:01:00.114" v="252"/>
          <ac:grpSpMkLst>
            <pc:docMk/>
            <pc:sldMk cId="4161142841" sldId="259"/>
            <ac:grpSpMk id="7" creationId="{05620EBB-6018-D3C1-428F-74D012624C82}"/>
          </ac:grpSpMkLst>
        </pc:grpChg>
        <pc:grpChg chg="del mod">
          <ac:chgData name="Balasooriya N.N IT24102019" userId="28e73d35-6471-4878-b77c-eacbd025dfac" providerId="ADAL" clId="{DB2AB04B-286C-49C4-A9EB-1E3181ED2198}" dt="2024-08-06T08:01:44.226" v="267"/>
          <ac:grpSpMkLst>
            <pc:docMk/>
            <pc:sldMk cId="4161142841" sldId="259"/>
            <ac:grpSpMk id="10" creationId="{F8A85872-D2F9-35F2-DD85-98B63DB9CA16}"/>
          </ac:grpSpMkLst>
        </pc:grpChg>
        <pc:grpChg chg="del mod">
          <ac:chgData name="Balasooriya N.N IT24102019" userId="28e73d35-6471-4878-b77c-eacbd025dfac" providerId="ADAL" clId="{DB2AB04B-286C-49C4-A9EB-1E3181ED2198}" dt="2024-08-06T08:01:48.817" v="269"/>
          <ac:grpSpMkLst>
            <pc:docMk/>
            <pc:sldMk cId="4161142841" sldId="259"/>
            <ac:grpSpMk id="27" creationId="{FF3F6B96-570F-3AB0-7EF6-878CFA84581B}"/>
          </ac:grpSpMkLst>
        </pc:grpChg>
        <pc:grpChg chg="del mod">
          <ac:chgData name="Balasooriya N.N IT24102019" userId="28e73d35-6471-4878-b77c-eacbd025dfac" providerId="ADAL" clId="{DB2AB04B-286C-49C4-A9EB-1E3181ED2198}" dt="2024-08-06T08:01:50.605" v="272"/>
          <ac:grpSpMkLst>
            <pc:docMk/>
            <pc:sldMk cId="4161142841" sldId="259"/>
            <ac:grpSpMk id="29" creationId="{1691D008-D6C1-47C0-F5F3-73DD63CB0000}"/>
          </ac:grpSpMkLst>
        </pc:grpChg>
        <pc:grpChg chg="del mod">
          <ac:chgData name="Balasooriya N.N IT24102019" userId="28e73d35-6471-4878-b77c-eacbd025dfac" providerId="ADAL" clId="{DB2AB04B-286C-49C4-A9EB-1E3181ED2198}" dt="2024-08-06T08:02:04.910" v="275" actId="478"/>
          <ac:grpSpMkLst>
            <pc:docMk/>
            <pc:sldMk cId="4161142841" sldId="259"/>
            <ac:grpSpMk id="32" creationId="{F574F9FE-0C0F-FB51-3A3A-4C290366C351}"/>
          </ac:grpSpMkLst>
        </pc:grpChg>
        <pc:picChg chg="mod ord modCrop">
          <ac:chgData name="Balasooriya N.N IT24102019" userId="28e73d35-6471-4878-b77c-eacbd025dfac" providerId="ADAL" clId="{DB2AB04B-286C-49C4-A9EB-1E3181ED2198}" dt="2024-08-06T08:03:11.112" v="286" actId="18131"/>
          <ac:picMkLst>
            <pc:docMk/>
            <pc:sldMk cId="4161142841" sldId="259"/>
            <ac:picMk id="12" creationId="{040E6D8C-B099-E458-343F-40275508BB3D}"/>
          </ac:picMkLst>
        </pc:picChg>
        <pc:inkChg chg="add mod">
          <ac:chgData name="Balasooriya N.N IT24102019" userId="28e73d35-6471-4878-b77c-eacbd025dfac" providerId="ADAL" clId="{DB2AB04B-286C-49C4-A9EB-1E3181ED2198}" dt="2024-08-06T08:01:50.605" v="272"/>
          <ac:inkMkLst>
            <pc:docMk/>
            <pc:sldMk cId="4161142841" sldId="259"/>
            <ac:inkMk id="3" creationId="{BEA22FBB-3783-7F20-6891-7DE59BA341EC}"/>
          </ac:inkMkLst>
        </pc:inkChg>
        <pc:inkChg chg="add mod">
          <ac:chgData name="Balasooriya N.N IT24102019" userId="28e73d35-6471-4878-b77c-eacbd025dfac" providerId="ADAL" clId="{DB2AB04B-286C-49C4-A9EB-1E3181ED2198}" dt="2024-08-06T08:01:50.605" v="272"/>
          <ac:inkMkLst>
            <pc:docMk/>
            <pc:sldMk cId="4161142841" sldId="259"/>
            <ac:inkMk id="4" creationId="{5CE463D8-AB2C-57C2-16E8-B7E432C8F536}"/>
          </ac:inkMkLst>
        </pc:inkChg>
        <pc:inkChg chg="add del mod">
          <ac:chgData name="Balasooriya N.N IT24102019" userId="28e73d35-6471-4878-b77c-eacbd025dfac" providerId="ADAL" clId="{DB2AB04B-286C-49C4-A9EB-1E3181ED2198}" dt="2024-08-06T08:02:17.961" v="284" actId="478"/>
          <ac:inkMkLst>
            <pc:docMk/>
            <pc:sldMk cId="4161142841" sldId="259"/>
            <ac:inkMk id="6" creationId="{DC1739B0-B51D-85E6-CED9-E88DC4FB7080}"/>
          </ac:inkMkLst>
        </pc:inkChg>
        <pc:inkChg chg="add del mod">
          <ac:chgData name="Balasooriya N.N IT24102019" userId="28e73d35-6471-4878-b77c-eacbd025dfac" providerId="ADAL" clId="{DB2AB04B-286C-49C4-A9EB-1E3181ED2198}" dt="2024-08-06T08:02:17.200" v="283" actId="478"/>
          <ac:inkMkLst>
            <pc:docMk/>
            <pc:sldMk cId="4161142841" sldId="259"/>
            <ac:inkMk id="9" creationId="{B70A81D4-13EC-3E5D-5AA0-9EA53B9BA2F1}"/>
          </ac:inkMkLst>
        </pc:inkChg>
        <pc:inkChg chg="add del">
          <ac:chgData name="Balasooriya N.N IT24102019" userId="28e73d35-6471-4878-b77c-eacbd025dfac" providerId="ADAL" clId="{DB2AB04B-286C-49C4-A9EB-1E3181ED2198}" dt="2024-08-06T08:02:16.379" v="282" actId="478"/>
          <ac:inkMkLst>
            <pc:docMk/>
            <pc:sldMk cId="4161142841" sldId="259"/>
            <ac:inkMk id="11" creationId="{4B847FED-9DC1-91AC-E7B8-00A3977CFFDF}"/>
          </ac:inkMkLst>
        </pc:inkChg>
        <pc:inkChg chg="add del">
          <ac:chgData name="Balasooriya N.N IT24102019" userId="28e73d35-6471-4878-b77c-eacbd025dfac" providerId="ADAL" clId="{DB2AB04B-286C-49C4-A9EB-1E3181ED2198}" dt="2024-08-06T08:02:10.298" v="280" actId="478"/>
          <ac:inkMkLst>
            <pc:docMk/>
            <pc:sldMk cId="4161142841" sldId="259"/>
            <ac:inkMk id="13" creationId="{C7993F70-8520-3DD9-BC29-F914180C126E}"/>
          </ac:inkMkLst>
        </pc:inkChg>
        <pc:inkChg chg="add">
          <ac:chgData name="Balasooriya N.N IT24102019" userId="28e73d35-6471-4878-b77c-eacbd025dfac" providerId="ADAL" clId="{DB2AB04B-286C-49C4-A9EB-1E3181ED2198}" dt="2024-08-06T08:01:16.645" v="255" actId="9405"/>
          <ac:inkMkLst>
            <pc:docMk/>
            <pc:sldMk cId="4161142841" sldId="259"/>
            <ac:inkMk id="14" creationId="{ECFCEF9E-D121-4C5A-C770-F45E08611AE6}"/>
          </ac:inkMkLst>
        </pc:inkChg>
        <pc:inkChg chg="add">
          <ac:chgData name="Balasooriya N.N IT24102019" userId="28e73d35-6471-4878-b77c-eacbd025dfac" providerId="ADAL" clId="{DB2AB04B-286C-49C4-A9EB-1E3181ED2198}" dt="2024-08-06T08:01:17.116" v="256" actId="9405"/>
          <ac:inkMkLst>
            <pc:docMk/>
            <pc:sldMk cId="4161142841" sldId="259"/>
            <ac:inkMk id="15" creationId="{180A5409-C0EB-A000-34A9-E9546E828222}"/>
          </ac:inkMkLst>
        </pc:inkChg>
        <pc:inkChg chg="add">
          <ac:chgData name="Balasooriya N.N IT24102019" userId="28e73d35-6471-4878-b77c-eacbd025dfac" providerId="ADAL" clId="{DB2AB04B-286C-49C4-A9EB-1E3181ED2198}" dt="2024-08-06T08:01:17.717" v="257" actId="9405"/>
          <ac:inkMkLst>
            <pc:docMk/>
            <pc:sldMk cId="4161142841" sldId="259"/>
            <ac:inkMk id="16" creationId="{6532B86C-A224-62DD-36E2-5D307FEDB8FC}"/>
          </ac:inkMkLst>
        </pc:inkChg>
        <pc:inkChg chg="add">
          <ac:chgData name="Balasooriya N.N IT24102019" userId="28e73d35-6471-4878-b77c-eacbd025dfac" providerId="ADAL" clId="{DB2AB04B-286C-49C4-A9EB-1E3181ED2198}" dt="2024-08-06T08:01:18.291" v="258" actId="9405"/>
          <ac:inkMkLst>
            <pc:docMk/>
            <pc:sldMk cId="4161142841" sldId="259"/>
            <ac:inkMk id="17" creationId="{A2D89617-0D61-AD91-ED4F-3B6E2B575459}"/>
          </ac:inkMkLst>
        </pc:inkChg>
        <pc:inkChg chg="add del">
          <ac:chgData name="Balasooriya N.N IT24102019" userId="28e73d35-6471-4878-b77c-eacbd025dfac" providerId="ADAL" clId="{DB2AB04B-286C-49C4-A9EB-1E3181ED2198}" dt="2024-08-06T08:02:09.054" v="279" actId="478"/>
          <ac:inkMkLst>
            <pc:docMk/>
            <pc:sldMk cId="4161142841" sldId="259"/>
            <ac:inkMk id="18" creationId="{AB8E9330-09A6-FCCA-4921-BCDDB55272C2}"/>
          </ac:inkMkLst>
        </pc:inkChg>
        <pc:inkChg chg="add">
          <ac:chgData name="Balasooriya N.N IT24102019" userId="28e73d35-6471-4878-b77c-eacbd025dfac" providerId="ADAL" clId="{DB2AB04B-286C-49C4-A9EB-1E3181ED2198}" dt="2024-08-06T08:01:20.665" v="260" actId="9405"/>
          <ac:inkMkLst>
            <pc:docMk/>
            <pc:sldMk cId="4161142841" sldId="259"/>
            <ac:inkMk id="19" creationId="{C3E9DB7D-815E-4F8B-76CA-449AB8FD4F8E}"/>
          </ac:inkMkLst>
        </pc:inkChg>
        <pc:inkChg chg="add">
          <ac:chgData name="Balasooriya N.N IT24102019" userId="28e73d35-6471-4878-b77c-eacbd025dfac" providerId="ADAL" clId="{DB2AB04B-286C-49C4-A9EB-1E3181ED2198}" dt="2024-08-06T08:01:21.134" v="261" actId="9405"/>
          <ac:inkMkLst>
            <pc:docMk/>
            <pc:sldMk cId="4161142841" sldId="259"/>
            <ac:inkMk id="20" creationId="{A88045DD-81F6-B549-8672-EB76712C285F}"/>
          </ac:inkMkLst>
        </pc:inkChg>
        <pc:inkChg chg="add">
          <ac:chgData name="Balasooriya N.N IT24102019" userId="28e73d35-6471-4878-b77c-eacbd025dfac" providerId="ADAL" clId="{DB2AB04B-286C-49C4-A9EB-1E3181ED2198}" dt="2024-08-06T08:01:25.312" v="262" actId="9405"/>
          <ac:inkMkLst>
            <pc:docMk/>
            <pc:sldMk cId="4161142841" sldId="259"/>
            <ac:inkMk id="22" creationId="{38677CDB-A010-F938-8DFA-63A84BD0BB41}"/>
          </ac:inkMkLst>
        </pc:inkChg>
        <pc:inkChg chg="add del">
          <ac:chgData name="Balasooriya N.N IT24102019" userId="28e73d35-6471-4878-b77c-eacbd025dfac" providerId="ADAL" clId="{DB2AB04B-286C-49C4-A9EB-1E3181ED2198}" dt="2024-08-06T08:02:11.287" v="281" actId="478"/>
          <ac:inkMkLst>
            <pc:docMk/>
            <pc:sldMk cId="4161142841" sldId="259"/>
            <ac:inkMk id="23" creationId="{CB41AF0E-A353-B566-7164-2D22F42DFD66}"/>
          </ac:inkMkLst>
        </pc:inkChg>
        <pc:inkChg chg="add del">
          <ac:chgData name="Balasooriya N.N IT24102019" userId="28e73d35-6471-4878-b77c-eacbd025dfac" providerId="ADAL" clId="{DB2AB04B-286C-49C4-A9EB-1E3181ED2198}" dt="2024-08-06T08:02:08.164" v="278" actId="478"/>
          <ac:inkMkLst>
            <pc:docMk/>
            <pc:sldMk cId="4161142841" sldId="259"/>
            <ac:inkMk id="24" creationId="{7E3B9627-0B8B-B4D9-0189-1CC003F072BD}"/>
          </ac:inkMkLst>
        </pc:inkChg>
        <pc:inkChg chg="add del">
          <ac:chgData name="Balasooriya N.N IT24102019" userId="28e73d35-6471-4878-b77c-eacbd025dfac" providerId="ADAL" clId="{DB2AB04B-286C-49C4-A9EB-1E3181ED2198}" dt="2024-08-06T08:02:07.235" v="277" actId="478"/>
          <ac:inkMkLst>
            <pc:docMk/>
            <pc:sldMk cId="4161142841" sldId="259"/>
            <ac:inkMk id="25" creationId="{6430A934-6AEA-EEC4-0091-B2D33FBF528E}"/>
          </ac:inkMkLst>
        </pc:inkChg>
        <pc:inkChg chg="add del mod">
          <ac:chgData name="Balasooriya N.N IT24102019" userId="28e73d35-6471-4878-b77c-eacbd025dfac" providerId="ADAL" clId="{DB2AB04B-286C-49C4-A9EB-1E3181ED2198}" dt="2024-08-06T08:02:05.827" v="276" actId="478"/>
          <ac:inkMkLst>
            <pc:docMk/>
            <pc:sldMk cId="4161142841" sldId="259"/>
            <ac:inkMk id="26" creationId="{B1CC318F-61D3-56A7-ED15-64FAAC77B33E}"/>
          </ac:inkMkLst>
        </pc:inkChg>
        <pc:inkChg chg="add mod">
          <ac:chgData name="Balasooriya N.N IT24102019" userId="28e73d35-6471-4878-b77c-eacbd025dfac" providerId="ADAL" clId="{DB2AB04B-286C-49C4-A9EB-1E3181ED2198}" dt="2024-08-06T08:01:50.605" v="272"/>
          <ac:inkMkLst>
            <pc:docMk/>
            <pc:sldMk cId="4161142841" sldId="259"/>
            <ac:inkMk id="28" creationId="{00A2003C-9115-D089-669C-4E21BB307D26}"/>
          </ac:inkMkLst>
        </pc:inkChg>
        <pc:inkChg chg="add mod">
          <ac:chgData name="Balasooriya N.N IT24102019" userId="28e73d35-6471-4878-b77c-eacbd025dfac" providerId="ADAL" clId="{DB2AB04B-286C-49C4-A9EB-1E3181ED2198}" dt="2024-08-06T08:01:50.605" v="272"/>
          <ac:inkMkLst>
            <pc:docMk/>
            <pc:sldMk cId="4161142841" sldId="259"/>
            <ac:inkMk id="30" creationId="{83793F06-E44F-01D4-18FF-F1D0E7CBA5DF}"/>
          </ac:inkMkLst>
        </pc:inkChg>
        <pc:inkChg chg="add mod">
          <ac:chgData name="Balasooriya N.N IT24102019" userId="28e73d35-6471-4878-b77c-eacbd025dfac" providerId="ADAL" clId="{DB2AB04B-286C-49C4-A9EB-1E3181ED2198}" dt="2024-08-06T08:01:50.605" v="272"/>
          <ac:inkMkLst>
            <pc:docMk/>
            <pc:sldMk cId="4161142841" sldId="259"/>
            <ac:inkMk id="31" creationId="{8FBD2AFC-5922-F623-E8DE-9FFFEE7FDDC8}"/>
          </ac:inkMkLst>
        </pc:inkChg>
      </pc:sldChg>
      <pc:sldChg chg="addSp delSp modSp mod modTransition">
        <pc:chgData name="Balasooriya N.N IT24102019" userId="28e73d35-6471-4878-b77c-eacbd025dfac" providerId="ADAL" clId="{DB2AB04B-286C-49C4-A9EB-1E3181ED2198}" dt="2024-08-06T21:19:40.884" v="950" actId="255"/>
        <pc:sldMkLst>
          <pc:docMk/>
          <pc:sldMk cId="3517917962" sldId="260"/>
        </pc:sldMkLst>
        <pc:spChg chg="mod">
          <ac:chgData name="Balasooriya N.N IT24102019" userId="28e73d35-6471-4878-b77c-eacbd025dfac" providerId="ADAL" clId="{DB2AB04B-286C-49C4-A9EB-1E3181ED2198}" dt="2024-08-06T08:15:02.537" v="439" actId="403"/>
          <ac:spMkLst>
            <pc:docMk/>
            <pc:sldMk cId="3517917962" sldId="260"/>
            <ac:spMk id="2" creationId="{639BF15E-9479-6749-C364-DA08654AD9B3}"/>
          </ac:spMkLst>
        </pc:spChg>
        <pc:spChg chg="mod">
          <ac:chgData name="Balasooriya N.N IT24102019" userId="28e73d35-6471-4878-b77c-eacbd025dfac" providerId="ADAL" clId="{DB2AB04B-286C-49C4-A9EB-1E3181ED2198}" dt="2024-08-06T21:19:40.884" v="950" actId="255"/>
          <ac:spMkLst>
            <pc:docMk/>
            <pc:sldMk cId="3517917962" sldId="260"/>
            <ac:spMk id="3" creationId="{2381EC95-98BB-113B-0411-FD56B8F9ADA4}"/>
          </ac:spMkLst>
        </pc:spChg>
        <pc:spChg chg="add mod">
          <ac:chgData name="Balasooriya N.N IT24102019" userId="28e73d35-6471-4878-b77c-eacbd025dfac" providerId="ADAL" clId="{DB2AB04B-286C-49C4-A9EB-1E3181ED2198}" dt="2024-08-06T21:18:01.641" v="946" actId="2711"/>
          <ac:spMkLst>
            <pc:docMk/>
            <pc:sldMk cId="3517917962" sldId="260"/>
            <ac:spMk id="4" creationId="{95AFDBB2-FC62-34DA-D48B-2031A962F448}"/>
          </ac:spMkLst>
        </pc:spChg>
        <pc:spChg chg="add del mod">
          <ac:chgData name="Balasooriya N.N IT24102019" userId="28e73d35-6471-4878-b77c-eacbd025dfac" providerId="ADAL" clId="{DB2AB04B-286C-49C4-A9EB-1E3181ED2198}" dt="2024-08-06T08:10:42.784" v="378" actId="478"/>
          <ac:spMkLst>
            <pc:docMk/>
            <pc:sldMk cId="3517917962" sldId="260"/>
            <ac:spMk id="5" creationId="{3D94BD13-E614-0E40-610F-D275A124836E}"/>
          </ac:spMkLst>
        </pc:spChg>
        <pc:spChg chg="add mod">
          <ac:chgData name="Balasooriya N.N IT24102019" userId="28e73d35-6471-4878-b77c-eacbd025dfac" providerId="ADAL" clId="{DB2AB04B-286C-49C4-A9EB-1E3181ED2198}" dt="2024-08-06T08:15:39.401" v="447" actId="403"/>
          <ac:spMkLst>
            <pc:docMk/>
            <pc:sldMk cId="3517917962" sldId="260"/>
            <ac:spMk id="6" creationId="{1240F9C3-6A29-2352-84D7-CE9F92EAB8BA}"/>
          </ac:spMkLst>
        </pc:spChg>
        <pc:picChg chg="mod modCrop">
          <ac:chgData name="Balasooriya N.N IT24102019" userId="28e73d35-6471-4878-b77c-eacbd025dfac" providerId="ADAL" clId="{DB2AB04B-286C-49C4-A9EB-1E3181ED2198}" dt="2024-08-06T08:05:54.319" v="310" actId="1076"/>
          <ac:picMkLst>
            <pc:docMk/>
            <pc:sldMk cId="3517917962" sldId="260"/>
            <ac:picMk id="8" creationId="{69BFEF3C-8600-C742-7174-7E9C8F9CA1ED}"/>
          </ac:picMkLst>
        </pc:picChg>
      </pc:sldChg>
      <pc:sldChg chg="addSp delSp modSp mod modTransition">
        <pc:chgData name="Balasooriya N.N IT24102019" userId="28e73d35-6471-4878-b77c-eacbd025dfac" providerId="ADAL" clId="{DB2AB04B-286C-49C4-A9EB-1E3181ED2198}" dt="2024-08-06T08:50:01.135" v="849"/>
        <pc:sldMkLst>
          <pc:docMk/>
          <pc:sldMk cId="1854329729" sldId="261"/>
        </pc:sldMkLst>
        <pc:spChg chg="mod">
          <ac:chgData name="Balasooriya N.N IT24102019" userId="28e73d35-6471-4878-b77c-eacbd025dfac" providerId="ADAL" clId="{DB2AB04B-286C-49C4-A9EB-1E3181ED2198}" dt="2024-08-06T08:22:47.511" v="621" actId="1076"/>
          <ac:spMkLst>
            <pc:docMk/>
            <pc:sldMk cId="1854329729" sldId="261"/>
            <ac:spMk id="2" creationId="{7C80FA5A-06BC-99FB-524F-D36654C19398}"/>
          </ac:spMkLst>
        </pc:spChg>
        <pc:spChg chg="del mod">
          <ac:chgData name="Balasooriya N.N IT24102019" userId="28e73d35-6471-4878-b77c-eacbd025dfac" providerId="ADAL" clId="{DB2AB04B-286C-49C4-A9EB-1E3181ED2198}" dt="2024-08-06T08:20:10.831" v="485" actId="478"/>
          <ac:spMkLst>
            <pc:docMk/>
            <pc:sldMk cId="1854329729" sldId="261"/>
            <ac:spMk id="3" creationId="{1C00A1AD-A646-E578-357C-B8E7477C3F29}"/>
          </ac:spMkLst>
        </pc:spChg>
        <pc:spChg chg="add del mod">
          <ac:chgData name="Balasooriya N.N IT24102019" userId="28e73d35-6471-4878-b77c-eacbd025dfac" providerId="ADAL" clId="{DB2AB04B-286C-49C4-A9EB-1E3181ED2198}" dt="2024-08-06T08:20:13.614" v="486" actId="478"/>
          <ac:spMkLst>
            <pc:docMk/>
            <pc:sldMk cId="1854329729" sldId="261"/>
            <ac:spMk id="5" creationId="{69E2D691-F503-7525-95B8-73F5BA3324EF}"/>
          </ac:spMkLst>
        </pc:spChg>
        <pc:spChg chg="del">
          <ac:chgData name="Balasooriya N.N IT24102019" userId="28e73d35-6471-4878-b77c-eacbd025dfac" providerId="ADAL" clId="{DB2AB04B-286C-49C4-A9EB-1E3181ED2198}" dt="2024-08-06T08:22:53.977" v="622" actId="478"/>
          <ac:spMkLst>
            <pc:docMk/>
            <pc:sldMk cId="1854329729" sldId="261"/>
            <ac:spMk id="7" creationId="{6961D4B7-CF99-2F4A-D9C3-87965F2259A7}"/>
          </ac:spMkLst>
        </pc:spChg>
        <pc:spChg chg="add del mod">
          <ac:chgData name="Balasooriya N.N IT24102019" userId="28e73d35-6471-4878-b77c-eacbd025dfac" providerId="ADAL" clId="{DB2AB04B-286C-49C4-A9EB-1E3181ED2198}" dt="2024-08-06T08:22:05.597" v="615" actId="478"/>
          <ac:spMkLst>
            <pc:docMk/>
            <pc:sldMk cId="1854329729" sldId="261"/>
            <ac:spMk id="8" creationId="{4F06EC6E-FBF3-EAEC-589B-E5ACB5E55D45}"/>
          </ac:spMkLst>
        </pc:spChg>
        <pc:spChg chg="add mod">
          <ac:chgData name="Balasooriya N.N IT24102019" userId="28e73d35-6471-4878-b77c-eacbd025dfac" providerId="ADAL" clId="{DB2AB04B-286C-49C4-A9EB-1E3181ED2198}" dt="2024-08-06T08:22:47.511" v="621" actId="1076"/>
          <ac:spMkLst>
            <pc:docMk/>
            <pc:sldMk cId="1854329729" sldId="261"/>
            <ac:spMk id="9" creationId="{658685D0-0DA0-D694-5B6A-BB767B7B43D0}"/>
          </ac:spMkLst>
        </pc:spChg>
      </pc:sldChg>
      <pc:sldChg chg="addSp delSp modSp mod modTransition">
        <pc:chgData name="Balasooriya N.N IT24102019" userId="28e73d35-6471-4878-b77c-eacbd025dfac" providerId="ADAL" clId="{DB2AB04B-286C-49C4-A9EB-1E3181ED2198}" dt="2024-08-06T08:49:56.447" v="848"/>
        <pc:sldMkLst>
          <pc:docMk/>
          <pc:sldMk cId="1173661072" sldId="262"/>
        </pc:sldMkLst>
        <pc:spChg chg="mod">
          <ac:chgData name="Balasooriya N.N IT24102019" userId="28e73d35-6471-4878-b77c-eacbd025dfac" providerId="ADAL" clId="{DB2AB04B-286C-49C4-A9EB-1E3181ED2198}" dt="2024-08-06T08:17:53.070" v="465" actId="14100"/>
          <ac:spMkLst>
            <pc:docMk/>
            <pc:sldMk cId="1173661072" sldId="262"/>
            <ac:spMk id="2" creationId="{CB034471-44B1-A4E5-AD2F-D0AAED16CA7E}"/>
          </ac:spMkLst>
        </pc:spChg>
        <pc:spChg chg="del">
          <ac:chgData name="Balasooriya N.N IT24102019" userId="28e73d35-6471-4878-b77c-eacbd025dfac" providerId="ADAL" clId="{DB2AB04B-286C-49C4-A9EB-1E3181ED2198}" dt="2024-08-06T08:16:33.830" v="452" actId="931"/>
          <ac:spMkLst>
            <pc:docMk/>
            <pc:sldMk cId="1173661072" sldId="262"/>
            <ac:spMk id="3" creationId="{A4D7594A-3667-3063-16DF-1D8CA17E60E7}"/>
          </ac:spMkLst>
        </pc:spChg>
        <pc:picChg chg="add mod modCrop">
          <ac:chgData name="Balasooriya N.N IT24102019" userId="28e73d35-6471-4878-b77c-eacbd025dfac" providerId="ADAL" clId="{DB2AB04B-286C-49C4-A9EB-1E3181ED2198}" dt="2024-08-06T08:17:36.607" v="463" actId="1076"/>
          <ac:picMkLst>
            <pc:docMk/>
            <pc:sldMk cId="1173661072" sldId="262"/>
            <ac:picMk id="5" creationId="{F51FCA43-2873-1BFC-EF19-D336D6AAD772}"/>
          </ac:picMkLst>
        </pc:picChg>
      </pc:sldChg>
      <pc:sldChg chg="delSp modSp del mod">
        <pc:chgData name="Balasooriya N.N IT24102019" userId="28e73d35-6471-4878-b77c-eacbd025dfac" providerId="ADAL" clId="{DB2AB04B-286C-49C4-A9EB-1E3181ED2198}" dt="2024-08-06T08:27:58.301" v="818" actId="47"/>
        <pc:sldMkLst>
          <pc:docMk/>
          <pc:sldMk cId="4116554325" sldId="263"/>
        </pc:sldMkLst>
        <pc:spChg chg="mod">
          <ac:chgData name="Balasooriya N.N IT24102019" userId="28e73d35-6471-4878-b77c-eacbd025dfac" providerId="ADAL" clId="{DB2AB04B-286C-49C4-A9EB-1E3181ED2198}" dt="2024-08-06T08:25:35.560" v="791" actId="108"/>
          <ac:spMkLst>
            <pc:docMk/>
            <pc:sldMk cId="4116554325" sldId="263"/>
            <ac:spMk id="2" creationId="{51B6A461-E38B-85FB-D2D6-FE68F130D9A8}"/>
          </ac:spMkLst>
        </pc:spChg>
        <pc:spChg chg="del">
          <ac:chgData name="Balasooriya N.N IT24102019" userId="28e73d35-6471-4878-b77c-eacbd025dfac" providerId="ADAL" clId="{DB2AB04B-286C-49C4-A9EB-1E3181ED2198}" dt="2024-08-06T08:23:16.901" v="625" actId="478"/>
          <ac:spMkLst>
            <pc:docMk/>
            <pc:sldMk cId="4116554325" sldId="263"/>
            <ac:spMk id="6" creationId="{D229726E-1DB2-6367-494E-71D7F80AADA1}"/>
          </ac:spMkLst>
        </pc:spChg>
      </pc:sldChg>
      <pc:sldChg chg="modSp mod modTransition">
        <pc:chgData name="Balasooriya N.N IT24102019" userId="28e73d35-6471-4878-b77c-eacbd025dfac" providerId="ADAL" clId="{DB2AB04B-286C-49C4-A9EB-1E3181ED2198}" dt="2024-08-06T21:22:15.979" v="966"/>
        <pc:sldMkLst>
          <pc:docMk/>
          <pc:sldMk cId="2704012633" sldId="264"/>
        </pc:sldMkLst>
        <pc:spChg chg="mod">
          <ac:chgData name="Balasooriya N.N IT24102019" userId="28e73d35-6471-4878-b77c-eacbd025dfac" providerId="ADAL" clId="{DB2AB04B-286C-49C4-A9EB-1E3181ED2198}" dt="2024-08-06T21:21:16.262" v="961" actId="20577"/>
          <ac:spMkLst>
            <pc:docMk/>
            <pc:sldMk cId="2704012633" sldId="264"/>
            <ac:spMk id="2" creationId="{DCA02230-6142-1EDC-9FC1-B55CF9E67671}"/>
          </ac:spMkLst>
        </pc:spChg>
        <pc:picChg chg="mod">
          <ac:chgData name="Balasooriya N.N IT24102019" userId="28e73d35-6471-4878-b77c-eacbd025dfac" providerId="ADAL" clId="{DB2AB04B-286C-49C4-A9EB-1E3181ED2198}" dt="2024-08-06T21:22:15.979" v="966"/>
          <ac:picMkLst>
            <pc:docMk/>
            <pc:sldMk cId="2704012633" sldId="264"/>
            <ac:picMk id="4" creationId="{1308F4A0-790C-41E8-517E-6EE15BBEC152}"/>
          </ac:picMkLst>
        </pc:picChg>
      </pc:sldChg>
      <pc:sldChg chg="addSp modSp new mod modTransition">
        <pc:chgData name="Balasooriya N.N IT24102019" userId="28e73d35-6471-4878-b77c-eacbd025dfac" providerId="ADAL" clId="{DB2AB04B-286C-49C4-A9EB-1E3181ED2198}" dt="2024-08-06T21:20:47.787" v="953" actId="1076"/>
        <pc:sldMkLst>
          <pc:docMk/>
          <pc:sldMk cId="2188545221" sldId="265"/>
        </pc:sldMkLst>
        <pc:spChg chg="mod">
          <ac:chgData name="Balasooriya N.N IT24102019" userId="28e73d35-6471-4878-b77c-eacbd025dfac" providerId="ADAL" clId="{DB2AB04B-286C-49C4-A9EB-1E3181ED2198}" dt="2024-08-06T21:20:47.787" v="953" actId="1076"/>
          <ac:spMkLst>
            <pc:docMk/>
            <pc:sldMk cId="2188545221" sldId="265"/>
            <ac:spMk id="2" creationId="{2D8158CE-1A1F-AA83-281C-0445404AE14F}"/>
          </ac:spMkLst>
        </pc:spChg>
        <pc:spChg chg="mod">
          <ac:chgData name="Balasooriya N.N IT24102019" userId="28e73d35-6471-4878-b77c-eacbd025dfac" providerId="ADAL" clId="{DB2AB04B-286C-49C4-A9EB-1E3181ED2198}" dt="2024-08-06T21:20:47.787" v="953" actId="1076"/>
          <ac:spMkLst>
            <pc:docMk/>
            <pc:sldMk cId="2188545221" sldId="265"/>
            <ac:spMk id="3" creationId="{60B013E7-011C-71E1-AE57-1A2EDB36B7C3}"/>
          </ac:spMkLst>
        </pc:spChg>
        <pc:picChg chg="add mod">
          <ac:chgData name="Balasooriya N.N IT24102019" userId="28e73d35-6471-4878-b77c-eacbd025dfac" providerId="ADAL" clId="{DB2AB04B-286C-49C4-A9EB-1E3181ED2198}" dt="2024-08-06T08:26:29.967" v="796" actId="14100"/>
          <ac:picMkLst>
            <pc:docMk/>
            <pc:sldMk cId="2188545221" sldId="265"/>
            <ac:picMk id="4" creationId="{58444F42-E51F-CD72-2CA3-3C6EB593F9AF}"/>
          </ac:picMkLst>
        </pc:pic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16.644"/>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115 0,'2'21,"1"-1,1 1,0-1,15 38,-7-20,-1 1,-7-22,1 1,0-1,2-1,15 31,-21-45,1-1,0 0,0 1,0-1,0 0,0 0,0 0,0 0,0 0,0-1,0 1,0-1,1 1,-1-1,0 0,0 1,1-1,-1-1,0 1,0 0,0 0,1-1,-1 0,3 0,2-1,-1 0,1 0,-1 0,0-1,0 0,0 0,6-4,-10 5,-1 0,1 0,-1 0,1-1,-1 1,0 0,0-1,0 1,0-1,0 0,0 1,-1-1,1 1,-1-1,0 0,0 1,0-1,0 0,0 1,-1-1,1 0,-2-4,0-1,0 0,-1-1,0 1,0 0,-9-14,0 7,-1 0,0 1,-1 1,0 0,-1 0,-1 2,0 0,0 1,-1 0,-1 2,1 0,-1 1,-1 0,-28-5,11 9,25 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17.115"/>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1,'2'0,"0"0,5 0,4 0,3 0,4 0,3 0,1 0,0 0,-1 0,-4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17.716"/>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309 1,'-1'0,"-5"0,-8 1,-13 2,-12 1,-7 3,-5 2,1 1,8-1,10-3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18.290"/>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0 1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20.664"/>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0,'2'1,"1"0,-1 0,1 0,-1 0,1 0,-1 1,0-1,0 1,0-1,0 1,0 0,0 0,0 0,2 3,2 2,30 33,-2 2,-1 2,27 48,72 149,-100-179,-3 1,-3 1,27 100,-52-162,-1-1,1 1,0 0,0-1,0 1,0-1,0 0,0 1,0-1,0 0,0 0,1 1,-1-1,0 0,1 0,-1 0,1-1,-1 1,1 0,0-1,-1 1,1-1,0 1,-1-1,1 0,0 1,0-1,-1 0,1 0,0 0,1-1,8 0,0 0,0-1,19-5,36-17,-1-3,-1-2,62-40,-58 32,887-510,-916 524</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21.133"/>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1080 1,'-2'0,"-11"3,-18 7,-21 6,-20 5,-19 6,-14 6,-12 3,-3 2,3 1,10-4,14-5,19-6,22-8,19-6</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06T08:01:25.31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155 468,'0'-4,"0"-7,0-12,-1-11,-3-10,-6-9,-5-4,-4 2,1 7,0 10,4 10,2 6,0 7,3 4,1 3,1 1,3 1,1 2</inkml:trace>
</inkml:ink>
</file>

<file path=ppt/media/hdphoto1.wdp>
</file>

<file path=ppt/media/image1.jp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C03F6-93C1-C494-734E-ECFAA5F75D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6FB2FA-4439-5AC8-0409-84E9D5D45C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66D2F9-79C5-1DF0-9B66-1A251D9DB197}"/>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47978CE7-77A8-8AA3-8850-5A9DCCBE36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AB874F-C736-3D80-A6BA-7FB99923F32F}"/>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2966855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6BB21-5BCB-DF4D-1719-2BD991C9CCF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A6BF33-CB77-5F4F-6539-7DF30C2D46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D02F7-6EDF-4303-F676-D54C4CD75C7A}"/>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3145D481-6BD5-862D-89B9-596FE73CA4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7F9227-247B-FD87-A2FF-838058E1F5F3}"/>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325176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345067-C93B-D46D-1B58-9234B0F2C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5DE7E7-D407-BB7D-B096-C73ED1A587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E2A6C5-A6D9-43EF-7D5F-0B8D46C20E2A}"/>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D6E08B3F-0528-1CF1-000F-920E0E56B5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19FAD-F2E6-D4D6-A154-127F260A40ED}"/>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953272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1E959-4A16-55E7-DD9F-59596CB681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C74D37-F99D-6631-7A40-DB0904D961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8990C6-DF50-31F9-0AFD-3029F5EA241E}"/>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18C1BBDE-A22C-4524-0564-0B99E61B48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2493E0-3B2C-C061-5AC4-4D41B893DC8A}"/>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3765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116B4-EE95-85A4-B42C-59598E443B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BEAFF6-A364-D4FC-4A1B-D484CCF73B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94BE8C-9C1D-0C9E-A43D-CE24FDC35554}"/>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423C85B9-A098-57C5-3F13-CC60CFA0BB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6D23B9-D6AA-113D-0CF3-1F68DD61D8FC}"/>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2579226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F53E-03BC-BC5F-CF7F-21A4FE233C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DE7A57-F7CE-4B45-E569-04BE8A8D97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A71597-7048-1DB2-250A-A7CF7B3649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BB3407-8938-323A-9022-29705E32C85E}"/>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6" name="Footer Placeholder 5">
            <a:extLst>
              <a:ext uri="{FF2B5EF4-FFF2-40B4-BE49-F238E27FC236}">
                <a16:creationId xmlns:a16="http://schemas.microsoft.com/office/drawing/2014/main" id="{FB6DD433-0265-39A6-BA48-9AB32D0F1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2C5B5F-6716-78AE-115E-0C82361946F1}"/>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116349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B79C1-92DA-DD15-6D0A-00B7F64A1A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C1E967-0AB9-3E31-2F6E-D1E3CC5DED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BA31B6-EA8B-1297-421F-C37AE281C2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58DBD5-8377-BDC3-431B-1C82853585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7E94DB-58FE-684F-A2CF-8F5A3E8920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C82B34-C35E-309D-D098-B4115A88F7BE}"/>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8" name="Footer Placeholder 7">
            <a:extLst>
              <a:ext uri="{FF2B5EF4-FFF2-40B4-BE49-F238E27FC236}">
                <a16:creationId xmlns:a16="http://schemas.microsoft.com/office/drawing/2014/main" id="{23E09FB3-4DB6-4531-43B4-5C4F4E4CA7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4D9261-DDB0-CE2C-381F-63156279C6E1}"/>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3948737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ADF91-769A-F021-B0C7-49C9CBEF6C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F30D6F6-2747-4DFF-8409-E20DC5A005F1}"/>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4" name="Footer Placeholder 3">
            <a:extLst>
              <a:ext uri="{FF2B5EF4-FFF2-40B4-BE49-F238E27FC236}">
                <a16:creationId xmlns:a16="http://schemas.microsoft.com/office/drawing/2014/main" id="{D3E6A921-800E-E87B-1BFA-FB9ED97641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0CB4A5-68F9-ABD0-9E82-D9A3E6473B20}"/>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1739262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1D0CBF-696C-91A7-5A52-D375B949F00A}"/>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3" name="Footer Placeholder 2">
            <a:extLst>
              <a:ext uri="{FF2B5EF4-FFF2-40B4-BE49-F238E27FC236}">
                <a16:creationId xmlns:a16="http://schemas.microsoft.com/office/drawing/2014/main" id="{05D0A535-9E3E-EC54-64F3-5717ECC429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07BDEA-27DE-8859-3151-DB31084345A0}"/>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4170817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3C17C-E00B-D86B-E951-CCF35535CF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1E45F6-0384-A6D2-8CE7-2F9E9EC7F9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4662599-B0D6-6B71-0644-1520843738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8F27E1-13AF-E60C-358D-0DEFF8E236AE}"/>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6" name="Footer Placeholder 5">
            <a:extLst>
              <a:ext uri="{FF2B5EF4-FFF2-40B4-BE49-F238E27FC236}">
                <a16:creationId xmlns:a16="http://schemas.microsoft.com/office/drawing/2014/main" id="{D3C140CD-0951-BAED-B291-A5FE554876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383BF0-E43C-F63C-7FD9-A7827503D19D}"/>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3021770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F6E2F-0E12-FEFE-6BCA-05EC6188C0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5A9F8C-5A40-E51E-2659-CCE77B44A5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63C789-58E7-1537-D2C7-7A593B8136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E45289-E7A7-2135-6FE0-ABCEDFE80323}"/>
              </a:ext>
            </a:extLst>
          </p:cNvPr>
          <p:cNvSpPr>
            <a:spLocks noGrp="1"/>
          </p:cNvSpPr>
          <p:nvPr>
            <p:ph type="dt" sz="half" idx="10"/>
          </p:nvPr>
        </p:nvSpPr>
        <p:spPr/>
        <p:txBody>
          <a:bodyPr/>
          <a:lstStyle/>
          <a:p>
            <a:fld id="{CFFAB867-B4CD-48CE-83B8-BB52E0313848}" type="datetimeFigureOut">
              <a:rPr lang="en-US" smtClean="0"/>
              <a:t>2024-08-07</a:t>
            </a:fld>
            <a:endParaRPr lang="en-US"/>
          </a:p>
        </p:txBody>
      </p:sp>
      <p:sp>
        <p:nvSpPr>
          <p:cNvPr id="6" name="Footer Placeholder 5">
            <a:extLst>
              <a:ext uri="{FF2B5EF4-FFF2-40B4-BE49-F238E27FC236}">
                <a16:creationId xmlns:a16="http://schemas.microsoft.com/office/drawing/2014/main" id="{C316E196-9B98-F527-BD68-961114B26C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DF2335-4EED-A2B4-80DB-67B0BCA5234B}"/>
              </a:ext>
            </a:extLst>
          </p:cNvPr>
          <p:cNvSpPr>
            <a:spLocks noGrp="1"/>
          </p:cNvSpPr>
          <p:nvPr>
            <p:ph type="sldNum" sz="quarter" idx="12"/>
          </p:nvPr>
        </p:nvSpPr>
        <p:spPr/>
        <p:txBody>
          <a:bodyPr/>
          <a:lstStyle/>
          <a:p>
            <a:fld id="{10E69EAB-E6DF-4BD6-B959-C7AA84BC30DD}" type="slidenum">
              <a:rPr lang="en-US" smtClean="0"/>
              <a:t>‹#›</a:t>
            </a:fld>
            <a:endParaRPr lang="en-US"/>
          </a:p>
        </p:txBody>
      </p:sp>
    </p:spTree>
    <p:extLst>
      <p:ext uri="{BB962C8B-B14F-4D97-AF65-F5344CB8AC3E}">
        <p14:creationId xmlns:p14="http://schemas.microsoft.com/office/powerpoint/2010/main" val="2281743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6DCE88-771F-7CD4-4C12-8E0292DAF6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936238-A619-1AA0-2986-9F00D0CCF4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7FAAFF-578D-12D0-BD14-A725D91A49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FAB867-B4CD-48CE-83B8-BB52E0313848}" type="datetimeFigureOut">
              <a:rPr lang="en-US" smtClean="0"/>
              <a:t>2024-08-07</a:t>
            </a:fld>
            <a:endParaRPr lang="en-US"/>
          </a:p>
        </p:txBody>
      </p:sp>
      <p:sp>
        <p:nvSpPr>
          <p:cNvPr id="5" name="Footer Placeholder 4">
            <a:extLst>
              <a:ext uri="{FF2B5EF4-FFF2-40B4-BE49-F238E27FC236}">
                <a16:creationId xmlns:a16="http://schemas.microsoft.com/office/drawing/2014/main" id="{565AD3C4-F61D-9EA3-FFDC-19050EEFD7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BB21A82-5491-8560-6DD2-711D021547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0E69EAB-E6DF-4BD6-B959-C7AA84BC30DD}" type="slidenum">
              <a:rPr lang="en-US" smtClean="0"/>
              <a:t>‹#›</a:t>
            </a:fld>
            <a:endParaRPr lang="en-US"/>
          </a:p>
        </p:txBody>
      </p:sp>
    </p:spTree>
    <p:extLst>
      <p:ext uri="{BB962C8B-B14F-4D97-AF65-F5344CB8AC3E}">
        <p14:creationId xmlns:p14="http://schemas.microsoft.com/office/powerpoint/2010/main" val="3950590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customXml" Target="../ink/ink6.xm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14.png"/><Relationship Id="rId2" Type="http://schemas.openxmlformats.org/officeDocument/2006/relationships/image" Target="../media/image10.png"/><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customXml" Target="../ink/ink7.xml"/><Relationship Id="rId10" Type="http://schemas.openxmlformats.org/officeDocument/2006/relationships/image" Target="../media/image13.png"/><Relationship Id="rId4" Type="http://schemas.openxmlformats.org/officeDocument/2006/relationships/image" Target="../media/image100.png"/><Relationship Id="rId9" Type="http://schemas.openxmlformats.org/officeDocument/2006/relationships/customXml" Target="../ink/ink4.xml"/><Relationship Id="rId1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picpedia.org/chalkboard/m/methodology.html" TargetMode="External"/><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7398F1-579C-FFA6-3D73-C62C018FDD2C}"/>
              </a:ext>
            </a:extLst>
          </p:cNvPr>
          <p:cNvSpPr>
            <a:spLocks noGrp="1"/>
          </p:cNvSpPr>
          <p:nvPr>
            <p:ph type="ctrTitle"/>
          </p:nvPr>
        </p:nvSpPr>
        <p:spPr>
          <a:xfrm>
            <a:off x="5412862" y="2305181"/>
            <a:ext cx="6136009" cy="818351"/>
          </a:xfrm>
        </p:spPr>
        <p:txBody>
          <a:bodyPr anchor="b">
            <a:noAutofit/>
          </a:bodyPr>
          <a:lstStyle/>
          <a:p>
            <a:pPr algn="l"/>
            <a:r>
              <a:rPr lang="en-US" sz="5400" b="1" dirty="0">
                <a:solidFill>
                  <a:schemeClr val="tx2">
                    <a:lumMod val="90000"/>
                    <a:lumOff val="10000"/>
                  </a:schemeClr>
                </a:solidFill>
                <a:latin typeface="Arial Rounded MT Bold" panose="020F0704030504030204" pitchFamily="34" charset="0"/>
                <a:cs typeface="Times New Roman" panose="02020603050405020304" pitchFamily="18" charset="0"/>
              </a:rPr>
              <a:t>Aqua Guard</a:t>
            </a:r>
          </a:p>
        </p:txBody>
      </p:sp>
      <p:sp>
        <p:nvSpPr>
          <p:cNvPr id="3" name="Subtitle 2">
            <a:extLst>
              <a:ext uri="{FF2B5EF4-FFF2-40B4-BE49-F238E27FC236}">
                <a16:creationId xmlns:a16="http://schemas.microsoft.com/office/drawing/2014/main" id="{916F6FCD-6726-4F47-CA8F-C906935E1CB9}"/>
              </a:ext>
            </a:extLst>
          </p:cNvPr>
          <p:cNvSpPr>
            <a:spLocks noGrp="1"/>
          </p:cNvSpPr>
          <p:nvPr>
            <p:ph type="subTitle" idx="1"/>
          </p:nvPr>
        </p:nvSpPr>
        <p:spPr>
          <a:xfrm>
            <a:off x="5297760" y="4636008"/>
            <a:ext cx="6251111" cy="461665"/>
          </a:xfrm>
        </p:spPr>
        <p:txBody>
          <a:bodyPr>
            <a:normAutofit/>
          </a:bodyPr>
          <a:lstStyle/>
          <a:p>
            <a:pPr algn="l"/>
            <a:r>
              <a:rPr lang="en-US" sz="1800" b="1" dirty="0">
                <a:latin typeface="Arial" panose="020B0604020202020204" pitchFamily="34" charset="0"/>
                <a:cs typeface="Arial" panose="020B0604020202020204" pitchFamily="34" charset="0"/>
              </a:rPr>
              <a:t>By GROUP 9.1 PG01</a:t>
            </a:r>
          </a:p>
        </p:txBody>
      </p:sp>
      <p:pic>
        <p:nvPicPr>
          <p:cNvPr id="6" name="Picture 5">
            <a:extLst>
              <a:ext uri="{FF2B5EF4-FFF2-40B4-BE49-F238E27FC236}">
                <a16:creationId xmlns:a16="http://schemas.microsoft.com/office/drawing/2014/main" id="{0C061B66-15B6-99D2-E17F-089955A37ABD}"/>
              </a:ext>
            </a:extLst>
          </p:cNvPr>
          <p:cNvPicPr>
            <a:picLocks noChangeAspect="1"/>
          </p:cNvPicPr>
          <p:nvPr/>
        </p:nvPicPr>
        <p:blipFill rotWithShape="1">
          <a:blip r:embed="rId2">
            <a:extLst>
              <a:ext uri="{28A0092B-C50C-407E-A947-70E740481C1C}">
                <a14:useLocalDpi xmlns:a14="http://schemas.microsoft.com/office/drawing/2010/main" val="0"/>
              </a:ext>
            </a:extLst>
          </a:blip>
          <a:srcRect l="11133" r="16423"/>
          <a:stretch/>
        </p:blipFill>
        <p:spPr>
          <a:xfrm>
            <a:off x="1" y="10"/>
            <a:ext cx="4968240"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3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88328E7-4FC3-9456-CC4C-E8678AF8489F}"/>
              </a:ext>
            </a:extLst>
          </p:cNvPr>
          <p:cNvSpPr txBox="1"/>
          <p:nvPr/>
        </p:nvSpPr>
        <p:spPr>
          <a:xfrm>
            <a:off x="5412862" y="3123532"/>
            <a:ext cx="6136009" cy="523220"/>
          </a:xfrm>
          <a:prstGeom prst="rect">
            <a:avLst/>
          </a:prstGeom>
          <a:noFill/>
        </p:spPr>
        <p:txBody>
          <a:bodyPr wrap="square" rtlCol="0">
            <a:spAutoFit/>
          </a:bodyPr>
          <a:lstStyle/>
          <a:p>
            <a:r>
              <a:rPr lang="en-US" sz="2800" b="1" dirty="0">
                <a:solidFill>
                  <a:schemeClr val="tx2">
                    <a:lumMod val="90000"/>
                    <a:lumOff val="10000"/>
                  </a:schemeClr>
                </a:solidFill>
                <a:cs typeface="Times New Roman" panose="02020603050405020304" pitchFamily="18" charset="0"/>
              </a:rPr>
              <a:t>Smart Water Tank Monitoring System</a:t>
            </a:r>
            <a:endParaRPr lang="en-US" sz="2800" dirty="0"/>
          </a:p>
        </p:txBody>
      </p:sp>
    </p:spTree>
    <p:extLst>
      <p:ext uri="{BB962C8B-B14F-4D97-AF65-F5344CB8AC3E}">
        <p14:creationId xmlns:p14="http://schemas.microsoft.com/office/powerpoint/2010/main" val="498564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CF01-4687-F1A7-8868-6A74483D0622}"/>
              </a:ext>
            </a:extLst>
          </p:cNvPr>
          <p:cNvSpPr>
            <a:spLocks noGrp="1"/>
          </p:cNvSpPr>
          <p:nvPr>
            <p:ph type="title"/>
          </p:nvPr>
        </p:nvSpPr>
        <p:spPr>
          <a:xfrm>
            <a:off x="933450" y="650872"/>
            <a:ext cx="9934575" cy="796925"/>
          </a:xfrm>
        </p:spPr>
        <p:txBody>
          <a:bodyPr/>
          <a:lstStyle/>
          <a:p>
            <a:r>
              <a:rPr lang="en-US" b="1" dirty="0">
                <a:solidFill>
                  <a:schemeClr val="tx2">
                    <a:lumMod val="90000"/>
                    <a:lumOff val="10000"/>
                  </a:schemeClr>
                </a:solidFill>
                <a:cs typeface="Times New Roman" panose="02020603050405020304" pitchFamily="18" charset="0"/>
              </a:rPr>
              <a:t>Our Team…</a:t>
            </a:r>
          </a:p>
        </p:txBody>
      </p:sp>
      <p:sp>
        <p:nvSpPr>
          <p:cNvPr id="3" name="Oval 2">
            <a:extLst>
              <a:ext uri="{FF2B5EF4-FFF2-40B4-BE49-F238E27FC236}">
                <a16:creationId xmlns:a16="http://schemas.microsoft.com/office/drawing/2014/main" id="{81FA3B79-924D-6C93-4318-670F4639897D}"/>
              </a:ext>
            </a:extLst>
          </p:cNvPr>
          <p:cNvSpPr/>
          <p:nvPr/>
        </p:nvSpPr>
        <p:spPr>
          <a:xfrm>
            <a:off x="933450" y="1914525"/>
            <a:ext cx="1828800" cy="1828800"/>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7913ABB3-908D-1CC0-FF6B-5196050916EA}"/>
              </a:ext>
            </a:extLst>
          </p:cNvPr>
          <p:cNvSpPr/>
          <p:nvPr/>
        </p:nvSpPr>
        <p:spPr>
          <a:xfrm>
            <a:off x="933450" y="4210050"/>
            <a:ext cx="1828800" cy="18288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4994E1A8-23C3-1650-C488-561939426B04}"/>
              </a:ext>
            </a:extLst>
          </p:cNvPr>
          <p:cNvSpPr/>
          <p:nvPr/>
        </p:nvSpPr>
        <p:spPr>
          <a:xfrm>
            <a:off x="8020050" y="1914525"/>
            <a:ext cx="1828800" cy="1828800"/>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91D4A27-5B46-C43B-2945-3C7001F6FCAA}"/>
              </a:ext>
            </a:extLst>
          </p:cNvPr>
          <p:cNvSpPr/>
          <p:nvPr/>
        </p:nvSpPr>
        <p:spPr>
          <a:xfrm>
            <a:off x="4591050" y="1914525"/>
            <a:ext cx="1828800" cy="182880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697FB428-8D1E-6C52-BC62-9FDA6524E02C}"/>
              </a:ext>
            </a:extLst>
          </p:cNvPr>
          <p:cNvSpPr/>
          <p:nvPr/>
        </p:nvSpPr>
        <p:spPr>
          <a:xfrm>
            <a:off x="4591050" y="4210050"/>
            <a:ext cx="1828800" cy="1828800"/>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B1F16370-064A-259E-6BEC-7C2955B04C36}"/>
              </a:ext>
            </a:extLst>
          </p:cNvPr>
          <p:cNvSpPr/>
          <p:nvPr/>
        </p:nvSpPr>
        <p:spPr>
          <a:xfrm>
            <a:off x="8020050" y="4210050"/>
            <a:ext cx="1828800" cy="1828800"/>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E61185A-7005-AFC3-D316-8F2F947D5DB5}"/>
              </a:ext>
            </a:extLst>
          </p:cNvPr>
          <p:cNvSpPr txBox="1"/>
          <p:nvPr/>
        </p:nvSpPr>
        <p:spPr>
          <a:xfrm>
            <a:off x="2762250" y="2467659"/>
            <a:ext cx="1452642" cy="707886"/>
          </a:xfrm>
          <a:prstGeom prst="rect">
            <a:avLst/>
          </a:prstGeom>
          <a:noFill/>
        </p:spPr>
        <p:txBody>
          <a:bodyPr wrap="none" rtlCol="0">
            <a:spAutoFit/>
          </a:bodyPr>
          <a:lstStyle/>
          <a:p>
            <a:r>
              <a:rPr lang="en-US" sz="2000" dirty="0" err="1">
                <a:effectLst/>
                <a:latin typeface="Aptos Display" panose="020B0004020202020204" pitchFamily="34" charset="0"/>
                <a:ea typeface="Aptos" panose="020B0004020202020204" pitchFamily="34" charset="0"/>
              </a:rPr>
              <a:t>Hasindu</a:t>
            </a:r>
            <a:endParaRPr lang="en-US" sz="2000" dirty="0">
              <a:effectLst/>
              <a:latin typeface="Aptos Display" panose="020B0004020202020204" pitchFamily="34" charset="0"/>
              <a:ea typeface="Aptos" panose="020B0004020202020204" pitchFamily="34" charset="0"/>
            </a:endParaRPr>
          </a:p>
          <a:p>
            <a:r>
              <a:rPr lang="en-US" sz="2000" dirty="0">
                <a:effectLst/>
                <a:latin typeface="Aptos Display" panose="020B0004020202020204" pitchFamily="34" charset="0"/>
                <a:ea typeface="Aptos" panose="020B0004020202020204" pitchFamily="34" charset="0"/>
              </a:rPr>
              <a:t>IT24102870</a:t>
            </a:r>
            <a:endParaRPr lang="en-US" sz="2000" dirty="0">
              <a:latin typeface="Aptos Display" panose="020B0004020202020204" pitchFamily="34" charset="0"/>
            </a:endParaRPr>
          </a:p>
        </p:txBody>
      </p:sp>
      <p:sp>
        <p:nvSpPr>
          <p:cNvPr id="10" name="TextBox 9">
            <a:extLst>
              <a:ext uri="{FF2B5EF4-FFF2-40B4-BE49-F238E27FC236}">
                <a16:creationId xmlns:a16="http://schemas.microsoft.com/office/drawing/2014/main" id="{C4F5A84B-E00B-E502-3419-AF22CBFB3F20}"/>
              </a:ext>
            </a:extLst>
          </p:cNvPr>
          <p:cNvSpPr txBox="1"/>
          <p:nvPr/>
        </p:nvSpPr>
        <p:spPr>
          <a:xfrm>
            <a:off x="6419850" y="2467659"/>
            <a:ext cx="1452642" cy="707886"/>
          </a:xfrm>
          <a:prstGeom prst="rect">
            <a:avLst/>
          </a:prstGeom>
          <a:noFill/>
        </p:spPr>
        <p:txBody>
          <a:bodyPr wrap="none" rtlCol="0">
            <a:spAutoFit/>
          </a:bodyPr>
          <a:lstStyle/>
          <a:p>
            <a:r>
              <a:rPr lang="en-US" sz="2000" dirty="0">
                <a:effectLst/>
                <a:latin typeface="Aptos Display" panose="020B0004020202020204" pitchFamily="34" charset="0"/>
                <a:ea typeface="Aptos" panose="020B0004020202020204" pitchFamily="34" charset="0"/>
              </a:rPr>
              <a:t>Naveen</a:t>
            </a:r>
          </a:p>
          <a:p>
            <a:r>
              <a:rPr lang="en-US" sz="2000" dirty="0">
                <a:effectLst/>
                <a:latin typeface="Aptos Display" panose="020B0004020202020204" pitchFamily="34" charset="0"/>
                <a:ea typeface="Aptos" panose="020B0004020202020204" pitchFamily="34" charset="0"/>
              </a:rPr>
              <a:t>IT24102019</a:t>
            </a:r>
            <a:endParaRPr lang="en-US" sz="2000" dirty="0">
              <a:latin typeface="Aptos Display" panose="020B0004020202020204" pitchFamily="34" charset="0"/>
            </a:endParaRPr>
          </a:p>
        </p:txBody>
      </p:sp>
      <p:sp>
        <p:nvSpPr>
          <p:cNvPr id="11" name="TextBox 10">
            <a:extLst>
              <a:ext uri="{FF2B5EF4-FFF2-40B4-BE49-F238E27FC236}">
                <a16:creationId xmlns:a16="http://schemas.microsoft.com/office/drawing/2014/main" id="{25D6291E-56BD-0223-ECB4-4351FAA67F20}"/>
              </a:ext>
            </a:extLst>
          </p:cNvPr>
          <p:cNvSpPr txBox="1"/>
          <p:nvPr/>
        </p:nvSpPr>
        <p:spPr>
          <a:xfrm>
            <a:off x="9848850" y="2467658"/>
            <a:ext cx="1452642" cy="707886"/>
          </a:xfrm>
          <a:prstGeom prst="rect">
            <a:avLst/>
          </a:prstGeom>
          <a:noFill/>
        </p:spPr>
        <p:txBody>
          <a:bodyPr wrap="none" rtlCol="0">
            <a:spAutoFit/>
          </a:bodyPr>
          <a:lstStyle/>
          <a:p>
            <a:r>
              <a:rPr lang="en-US" sz="2000" dirty="0" err="1">
                <a:effectLst/>
                <a:latin typeface="Aptos Display" panose="020B0004020202020204" pitchFamily="34" charset="0"/>
                <a:ea typeface="Aptos" panose="020B0004020202020204" pitchFamily="34" charset="0"/>
              </a:rPr>
              <a:t>Udama</a:t>
            </a:r>
            <a:endParaRPr lang="en-US" sz="2000" dirty="0">
              <a:effectLst/>
              <a:latin typeface="Aptos Display" panose="020B0004020202020204" pitchFamily="34" charset="0"/>
              <a:ea typeface="Aptos" panose="020B0004020202020204" pitchFamily="34" charset="0"/>
            </a:endParaRPr>
          </a:p>
          <a:p>
            <a:r>
              <a:rPr lang="en-US" sz="2000" dirty="0">
                <a:effectLst/>
                <a:latin typeface="Aptos Display" panose="020B0004020202020204" pitchFamily="34" charset="0"/>
                <a:ea typeface="Aptos" panose="020B0004020202020204" pitchFamily="34" charset="0"/>
              </a:rPr>
              <a:t>IT24102178</a:t>
            </a:r>
            <a:endParaRPr lang="en-US" sz="2000" dirty="0">
              <a:latin typeface="Aptos Display" panose="020B0004020202020204" pitchFamily="34" charset="0"/>
            </a:endParaRPr>
          </a:p>
        </p:txBody>
      </p:sp>
      <p:sp>
        <p:nvSpPr>
          <p:cNvPr id="12" name="TextBox 11">
            <a:extLst>
              <a:ext uri="{FF2B5EF4-FFF2-40B4-BE49-F238E27FC236}">
                <a16:creationId xmlns:a16="http://schemas.microsoft.com/office/drawing/2014/main" id="{F8E7D542-2DC3-C041-4F3F-290CF534E1A4}"/>
              </a:ext>
            </a:extLst>
          </p:cNvPr>
          <p:cNvSpPr txBox="1"/>
          <p:nvPr/>
        </p:nvSpPr>
        <p:spPr>
          <a:xfrm>
            <a:off x="2762250" y="4763184"/>
            <a:ext cx="1452642" cy="707886"/>
          </a:xfrm>
          <a:prstGeom prst="rect">
            <a:avLst/>
          </a:prstGeom>
          <a:noFill/>
        </p:spPr>
        <p:txBody>
          <a:bodyPr wrap="none" rtlCol="0">
            <a:spAutoFit/>
          </a:bodyPr>
          <a:lstStyle/>
          <a:p>
            <a:r>
              <a:rPr lang="en-US" sz="2000" dirty="0" err="1">
                <a:effectLst/>
                <a:latin typeface="Aptos Display" panose="020B0004020202020204" pitchFamily="34" charset="0"/>
                <a:ea typeface="Aptos" panose="020B0004020202020204" pitchFamily="34" charset="0"/>
              </a:rPr>
              <a:t>Nisal</a:t>
            </a:r>
            <a:endParaRPr lang="en-US" sz="2000" dirty="0">
              <a:effectLst/>
              <a:latin typeface="Aptos Display" panose="020B0004020202020204" pitchFamily="34" charset="0"/>
              <a:ea typeface="Aptos" panose="020B0004020202020204" pitchFamily="34" charset="0"/>
            </a:endParaRPr>
          </a:p>
          <a:p>
            <a:r>
              <a:rPr lang="en-US" sz="2000" dirty="0">
                <a:effectLst/>
                <a:latin typeface="Aptos Display" panose="020B0004020202020204" pitchFamily="34" charset="0"/>
                <a:ea typeface="Aptos" panose="020B0004020202020204" pitchFamily="34" charset="0"/>
              </a:rPr>
              <a:t>IT24102126</a:t>
            </a:r>
            <a:endParaRPr lang="en-US" sz="2000" dirty="0">
              <a:latin typeface="Aptos Display" panose="020B0004020202020204" pitchFamily="34" charset="0"/>
            </a:endParaRPr>
          </a:p>
        </p:txBody>
      </p:sp>
      <p:sp>
        <p:nvSpPr>
          <p:cNvPr id="13" name="TextBox 12">
            <a:extLst>
              <a:ext uri="{FF2B5EF4-FFF2-40B4-BE49-F238E27FC236}">
                <a16:creationId xmlns:a16="http://schemas.microsoft.com/office/drawing/2014/main" id="{4D085CE8-9A76-21A0-70A9-D57F7D163C45}"/>
              </a:ext>
            </a:extLst>
          </p:cNvPr>
          <p:cNvSpPr txBox="1"/>
          <p:nvPr/>
        </p:nvSpPr>
        <p:spPr>
          <a:xfrm>
            <a:off x="6419850" y="4763184"/>
            <a:ext cx="1452642" cy="707886"/>
          </a:xfrm>
          <a:prstGeom prst="rect">
            <a:avLst/>
          </a:prstGeom>
          <a:noFill/>
        </p:spPr>
        <p:txBody>
          <a:bodyPr wrap="none" rtlCol="0">
            <a:spAutoFit/>
          </a:bodyPr>
          <a:lstStyle/>
          <a:p>
            <a:r>
              <a:rPr lang="en-US" sz="2000" dirty="0" err="1">
                <a:effectLst/>
                <a:latin typeface="Aptos Display" panose="020B0004020202020204" pitchFamily="34" charset="0"/>
                <a:ea typeface="Aptos" panose="020B0004020202020204" pitchFamily="34" charset="0"/>
              </a:rPr>
              <a:t>Sandeepa</a:t>
            </a:r>
            <a:endParaRPr lang="en-US" sz="2000" dirty="0">
              <a:effectLst/>
              <a:latin typeface="Aptos Display" panose="020B0004020202020204" pitchFamily="34" charset="0"/>
              <a:ea typeface="Aptos" panose="020B0004020202020204" pitchFamily="34" charset="0"/>
            </a:endParaRPr>
          </a:p>
          <a:p>
            <a:r>
              <a:rPr lang="en-US" sz="2000" dirty="0">
                <a:effectLst/>
                <a:latin typeface="Aptos Display" panose="020B0004020202020204" pitchFamily="34" charset="0"/>
                <a:ea typeface="Aptos" panose="020B0004020202020204" pitchFamily="34" charset="0"/>
              </a:rPr>
              <a:t>IT24100400</a:t>
            </a:r>
            <a:endParaRPr lang="en-US" sz="2000" dirty="0">
              <a:latin typeface="Aptos Display" panose="020B0004020202020204" pitchFamily="34" charset="0"/>
            </a:endParaRPr>
          </a:p>
        </p:txBody>
      </p:sp>
      <p:sp>
        <p:nvSpPr>
          <p:cNvPr id="14" name="TextBox 13">
            <a:extLst>
              <a:ext uri="{FF2B5EF4-FFF2-40B4-BE49-F238E27FC236}">
                <a16:creationId xmlns:a16="http://schemas.microsoft.com/office/drawing/2014/main" id="{33B69D1A-EBF0-BD43-5787-32CB02EE6296}"/>
              </a:ext>
            </a:extLst>
          </p:cNvPr>
          <p:cNvSpPr txBox="1"/>
          <p:nvPr/>
        </p:nvSpPr>
        <p:spPr>
          <a:xfrm>
            <a:off x="9848850" y="4763184"/>
            <a:ext cx="1452642" cy="707886"/>
          </a:xfrm>
          <a:prstGeom prst="rect">
            <a:avLst/>
          </a:prstGeom>
          <a:noFill/>
        </p:spPr>
        <p:txBody>
          <a:bodyPr wrap="none" rtlCol="0">
            <a:spAutoFit/>
          </a:bodyPr>
          <a:lstStyle/>
          <a:p>
            <a:r>
              <a:rPr lang="en-US" sz="2000" dirty="0" err="1">
                <a:effectLst/>
                <a:latin typeface="Aptos Display" panose="020B0004020202020204" pitchFamily="34" charset="0"/>
                <a:ea typeface="Aptos" panose="020B0004020202020204" pitchFamily="34" charset="0"/>
              </a:rPr>
              <a:t>Ramesha</a:t>
            </a:r>
            <a:endParaRPr lang="en-US" sz="2000" dirty="0">
              <a:effectLst/>
              <a:latin typeface="Aptos Display" panose="020B0004020202020204" pitchFamily="34" charset="0"/>
              <a:ea typeface="Aptos" panose="020B0004020202020204" pitchFamily="34" charset="0"/>
            </a:endParaRPr>
          </a:p>
          <a:p>
            <a:r>
              <a:rPr lang="en-US" sz="2000" dirty="0">
                <a:effectLst/>
                <a:latin typeface="Aptos Display" panose="020B0004020202020204" pitchFamily="34" charset="0"/>
                <a:ea typeface="Aptos" panose="020B0004020202020204" pitchFamily="34" charset="0"/>
              </a:rPr>
              <a:t>IT24100162</a:t>
            </a:r>
            <a:endParaRPr lang="en-US" sz="2000" dirty="0">
              <a:latin typeface="Aptos Display" panose="020B0004020202020204" pitchFamily="34" charset="0"/>
            </a:endParaRPr>
          </a:p>
        </p:txBody>
      </p:sp>
    </p:spTree>
    <p:extLst>
      <p:ext uri="{BB962C8B-B14F-4D97-AF65-F5344CB8AC3E}">
        <p14:creationId xmlns:p14="http://schemas.microsoft.com/office/powerpoint/2010/main" val="95637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F55C16-BC21-49EF-A4FF-C3155BB93B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C5F069E-AFE6-4825-8945-46F2918A50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6116569" cy="6858000"/>
          </a:xfrm>
          <a:custGeom>
            <a:avLst/>
            <a:gdLst>
              <a:gd name="connsiteX0" fmla="*/ 0 w 6116569"/>
              <a:gd name="connsiteY0" fmla="*/ 0 h 6879321"/>
              <a:gd name="connsiteX1" fmla="*/ 2935851 w 6116569"/>
              <a:gd name="connsiteY1" fmla="*/ 0 h 6879321"/>
              <a:gd name="connsiteX2" fmla="*/ 3238280 w 6116569"/>
              <a:gd name="connsiteY2" fmla="*/ 31980 h 6879321"/>
              <a:gd name="connsiteX3" fmla="*/ 3660541 w 6116569"/>
              <a:gd name="connsiteY3" fmla="*/ 550772 h 6879321"/>
              <a:gd name="connsiteX4" fmla="*/ 3808902 w 6116569"/>
              <a:gd name="connsiteY4" fmla="*/ 589860 h 6879321"/>
              <a:gd name="connsiteX5" fmla="*/ 4413762 w 6116569"/>
              <a:gd name="connsiteY5" fmla="*/ 625393 h 6879321"/>
              <a:gd name="connsiteX6" fmla="*/ 4567830 w 6116569"/>
              <a:gd name="connsiteY6" fmla="*/ 721333 h 6879321"/>
              <a:gd name="connsiteX7" fmla="*/ 4171247 w 6116569"/>
              <a:gd name="connsiteY7" fmla="*/ 792401 h 6879321"/>
              <a:gd name="connsiteX8" fmla="*/ 4376671 w 6116569"/>
              <a:gd name="connsiteY8" fmla="*/ 842148 h 6879321"/>
              <a:gd name="connsiteX9" fmla="*/ 4527887 w 6116569"/>
              <a:gd name="connsiteY9" fmla="*/ 813722 h 6879321"/>
              <a:gd name="connsiteX10" fmla="*/ 4633452 w 6116569"/>
              <a:gd name="connsiteY10" fmla="*/ 799508 h 6879321"/>
              <a:gd name="connsiteX11" fmla="*/ 4947293 w 6116569"/>
              <a:gd name="connsiteY11" fmla="*/ 870576 h 6879321"/>
              <a:gd name="connsiteX12" fmla="*/ 5263988 w 6116569"/>
              <a:gd name="connsiteY12" fmla="*/ 820828 h 6879321"/>
              <a:gd name="connsiteX13" fmla="*/ 5249723 w 6116569"/>
              <a:gd name="connsiteY13" fmla="*/ 895449 h 6879321"/>
              <a:gd name="connsiteX14" fmla="*/ 4744723 w 6116569"/>
              <a:gd name="connsiteY14" fmla="*/ 1197485 h 6879321"/>
              <a:gd name="connsiteX15" fmla="*/ 4767548 w 6116569"/>
              <a:gd name="connsiteY15" fmla="*/ 1346727 h 6879321"/>
              <a:gd name="connsiteX16" fmla="*/ 4539299 w 6116569"/>
              <a:gd name="connsiteY16" fmla="*/ 1421348 h 6879321"/>
              <a:gd name="connsiteX17" fmla="*/ 4607773 w 6116569"/>
              <a:gd name="connsiteY17" fmla="*/ 1485309 h 6879321"/>
              <a:gd name="connsiteX18" fmla="*/ 4579242 w 6116569"/>
              <a:gd name="connsiteY18" fmla="*/ 1535055 h 6879321"/>
              <a:gd name="connsiteX19" fmla="*/ 5278255 w 6116569"/>
              <a:gd name="connsiteY19" fmla="*/ 1609676 h 6879321"/>
              <a:gd name="connsiteX20" fmla="*/ 5771843 w 6116569"/>
              <a:gd name="connsiteY20" fmla="*/ 1630997 h 6879321"/>
              <a:gd name="connsiteX21" fmla="*/ 6105656 w 6116569"/>
              <a:gd name="connsiteY21" fmla="*/ 1748257 h 6879321"/>
              <a:gd name="connsiteX22" fmla="*/ 5691955 w 6116569"/>
              <a:gd name="connsiteY22" fmla="*/ 2167555 h 6879321"/>
              <a:gd name="connsiteX23" fmla="*/ 5475118 w 6116569"/>
              <a:gd name="connsiteY23" fmla="*/ 2348776 h 6879321"/>
              <a:gd name="connsiteX24" fmla="*/ 5826051 w 6116569"/>
              <a:gd name="connsiteY24" fmla="*/ 2291922 h 6879321"/>
              <a:gd name="connsiteX25" fmla="*/ 5552153 w 6116569"/>
              <a:gd name="connsiteY25" fmla="*/ 2597513 h 6879321"/>
              <a:gd name="connsiteX26" fmla="*/ 5603508 w 6116569"/>
              <a:gd name="connsiteY26" fmla="*/ 2647260 h 6879321"/>
              <a:gd name="connsiteX27" fmla="*/ 5700515 w 6116569"/>
              <a:gd name="connsiteY27" fmla="*/ 2679240 h 6879321"/>
              <a:gd name="connsiteX28" fmla="*/ 5246870 w 6116569"/>
              <a:gd name="connsiteY28" fmla="*/ 2888889 h 6879321"/>
              <a:gd name="connsiteX29" fmla="*/ 4836022 w 6116569"/>
              <a:gd name="connsiteY29" fmla="*/ 3169605 h 6879321"/>
              <a:gd name="connsiteX30" fmla="*/ 4736163 w 6116569"/>
              <a:gd name="connsiteY30" fmla="*/ 3233565 h 6879321"/>
              <a:gd name="connsiteX31" fmla="*/ 4853141 w 6116569"/>
              <a:gd name="connsiteY31" fmla="*/ 3233565 h 6879321"/>
              <a:gd name="connsiteX32" fmla="*/ 4944440 w 6116569"/>
              <a:gd name="connsiteY32" fmla="*/ 3226459 h 6879321"/>
              <a:gd name="connsiteX33" fmla="*/ 5109921 w 6116569"/>
              <a:gd name="connsiteY33" fmla="*/ 3283313 h 6879321"/>
              <a:gd name="connsiteX34" fmla="*/ 5694809 w 6116569"/>
              <a:gd name="connsiteY34" fmla="*/ 3141178 h 6879321"/>
              <a:gd name="connsiteX35" fmla="*/ 5566419 w 6116569"/>
              <a:gd name="connsiteY35" fmla="*/ 3301079 h 6879321"/>
              <a:gd name="connsiteX36" fmla="*/ 5415203 w 6116569"/>
              <a:gd name="connsiteY36" fmla="*/ 3397020 h 6879321"/>
              <a:gd name="connsiteX37" fmla="*/ 5612068 w 6116569"/>
              <a:gd name="connsiteY37" fmla="*/ 3432554 h 6879321"/>
              <a:gd name="connsiteX38" fmla="*/ 5206927 w 6116569"/>
              <a:gd name="connsiteY38" fmla="*/ 3599562 h 6879321"/>
              <a:gd name="connsiteX39" fmla="*/ 5301079 w 6116569"/>
              <a:gd name="connsiteY39" fmla="*/ 3723930 h 6879321"/>
              <a:gd name="connsiteX40" fmla="*/ 4507915 w 6116569"/>
              <a:gd name="connsiteY40" fmla="*/ 4306683 h 6879321"/>
              <a:gd name="connsiteX41" fmla="*/ 3982942 w 6116569"/>
              <a:gd name="connsiteY41" fmla="*/ 4587399 h 6879321"/>
              <a:gd name="connsiteX42" fmla="*/ 4185513 w 6116569"/>
              <a:gd name="connsiteY42" fmla="*/ 4541205 h 6879321"/>
              <a:gd name="connsiteX43" fmla="*/ 5212633 w 6116569"/>
              <a:gd name="connsiteY43" fmla="*/ 4455924 h 6879321"/>
              <a:gd name="connsiteX44" fmla="*/ 5312492 w 6116569"/>
              <a:gd name="connsiteY44" fmla="*/ 4473691 h 6879321"/>
              <a:gd name="connsiteX45" fmla="*/ 4596361 w 6116569"/>
              <a:gd name="connsiteY45" fmla="*/ 4818368 h 6879321"/>
              <a:gd name="connsiteX46" fmla="*/ 4873113 w 6116569"/>
              <a:gd name="connsiteY46" fmla="*/ 4885882 h 6879321"/>
              <a:gd name="connsiteX47" fmla="*/ 4935881 w 6116569"/>
              <a:gd name="connsiteY47" fmla="*/ 4914309 h 6879321"/>
              <a:gd name="connsiteX48" fmla="*/ 4873113 w 6116569"/>
              <a:gd name="connsiteY48" fmla="*/ 5003143 h 6879321"/>
              <a:gd name="connsiteX49" fmla="*/ 4721898 w 6116569"/>
              <a:gd name="connsiteY49" fmla="*/ 5095530 h 6879321"/>
              <a:gd name="connsiteX50" fmla="*/ 5132745 w 6116569"/>
              <a:gd name="connsiteY50" fmla="*/ 4949842 h 6879321"/>
              <a:gd name="connsiteX51" fmla="*/ 5101362 w 6116569"/>
              <a:gd name="connsiteY51" fmla="*/ 5081317 h 6879321"/>
              <a:gd name="connsiteX52" fmla="*/ 5138452 w 6116569"/>
              <a:gd name="connsiteY52" fmla="*/ 5198578 h 6879321"/>
              <a:gd name="connsiteX53" fmla="*/ 4904497 w 6116569"/>
              <a:gd name="connsiteY53" fmla="*/ 5362033 h 6879321"/>
              <a:gd name="connsiteX54" fmla="*/ 4579242 w 6116569"/>
              <a:gd name="connsiteY54" fmla="*/ 5674729 h 6879321"/>
              <a:gd name="connsiteX55" fmla="*/ 4253988 w 6116569"/>
              <a:gd name="connsiteY55" fmla="*/ 5884379 h 6879321"/>
              <a:gd name="connsiteX56" fmla="*/ 3985795 w 6116569"/>
              <a:gd name="connsiteY56" fmla="*/ 6069153 h 6879321"/>
              <a:gd name="connsiteX57" fmla="*/ 4231163 w 6116569"/>
              <a:gd name="connsiteY57" fmla="*/ 6030066 h 6879321"/>
              <a:gd name="connsiteX58" fmla="*/ 3814609 w 6116569"/>
              <a:gd name="connsiteY58" fmla="*/ 6317889 h 6879321"/>
              <a:gd name="connsiteX59" fmla="*/ 3751840 w 6116569"/>
              <a:gd name="connsiteY59" fmla="*/ 6339209 h 6879321"/>
              <a:gd name="connsiteX60" fmla="*/ 3089919 w 6116569"/>
              <a:gd name="connsiteY60" fmla="*/ 6563071 h 6879321"/>
              <a:gd name="connsiteX61" fmla="*/ 2961529 w 6116569"/>
              <a:gd name="connsiteY61" fmla="*/ 6662566 h 6879321"/>
              <a:gd name="connsiteX62" fmla="*/ 3107038 w 6116569"/>
              <a:gd name="connsiteY62" fmla="*/ 6673226 h 6879321"/>
              <a:gd name="connsiteX63" fmla="*/ 3594919 w 6116569"/>
              <a:gd name="connsiteY63" fmla="*/ 6591499 h 6879321"/>
              <a:gd name="connsiteX64" fmla="*/ 3261106 w 6116569"/>
              <a:gd name="connsiteY64" fmla="*/ 6726527 h 6879321"/>
              <a:gd name="connsiteX65" fmla="*/ 3620597 w 6116569"/>
              <a:gd name="connsiteY65" fmla="*/ 6740740 h 6879321"/>
              <a:gd name="connsiteX66" fmla="*/ 3703337 w 6116569"/>
              <a:gd name="connsiteY66" fmla="*/ 6826020 h 6879321"/>
              <a:gd name="connsiteX67" fmla="*/ 3689072 w 6116569"/>
              <a:gd name="connsiteY67" fmla="*/ 6879321 h 6879321"/>
              <a:gd name="connsiteX68" fmla="*/ 0 w 6116569"/>
              <a:gd name="connsiteY68" fmla="*/ 6879321 h 687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F12CC9A-26A5-5D1E-F0FB-7FEFDB732B38}"/>
              </a:ext>
            </a:extLst>
          </p:cNvPr>
          <p:cNvSpPr>
            <a:spLocks noGrp="1"/>
          </p:cNvSpPr>
          <p:nvPr>
            <p:ph type="title"/>
          </p:nvPr>
        </p:nvSpPr>
        <p:spPr>
          <a:xfrm>
            <a:off x="5037599" y="1581454"/>
            <a:ext cx="6603447" cy="1037921"/>
          </a:xfrm>
        </p:spPr>
        <p:txBody>
          <a:bodyPr>
            <a:normAutofit/>
          </a:bodyPr>
          <a:lstStyle/>
          <a:p>
            <a:r>
              <a:rPr lang="en-US" b="1" dirty="0">
                <a:solidFill>
                  <a:schemeClr val="tx2">
                    <a:lumMod val="90000"/>
                    <a:lumOff val="10000"/>
                  </a:schemeClr>
                </a:solidFill>
                <a:cs typeface="Times New Roman" panose="02020603050405020304" pitchFamily="18" charset="0"/>
              </a:rPr>
              <a:t>Project Background</a:t>
            </a:r>
          </a:p>
        </p:txBody>
      </p:sp>
      <p:pic>
        <p:nvPicPr>
          <p:cNvPr id="7" name="Graphic 6" descr="Water">
            <a:extLst>
              <a:ext uri="{FF2B5EF4-FFF2-40B4-BE49-F238E27FC236}">
                <a16:creationId xmlns:a16="http://schemas.microsoft.com/office/drawing/2014/main" id="{754FB973-A676-0D22-E622-86A1248A586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7474" y="1831398"/>
            <a:ext cx="3195204" cy="3195204"/>
          </a:xfrm>
          <a:prstGeom prst="rect">
            <a:avLst/>
          </a:prstGeom>
        </p:spPr>
      </p:pic>
      <p:sp>
        <p:nvSpPr>
          <p:cNvPr id="3" name="Content Placeholder 2">
            <a:extLst>
              <a:ext uri="{FF2B5EF4-FFF2-40B4-BE49-F238E27FC236}">
                <a16:creationId xmlns:a16="http://schemas.microsoft.com/office/drawing/2014/main" id="{008DE3E9-7A8E-FD3D-0BB3-357BFC2FEF35}"/>
              </a:ext>
            </a:extLst>
          </p:cNvPr>
          <p:cNvSpPr>
            <a:spLocks noGrp="1"/>
          </p:cNvSpPr>
          <p:nvPr>
            <p:ph idx="1"/>
          </p:nvPr>
        </p:nvSpPr>
        <p:spPr>
          <a:xfrm>
            <a:off x="5037598" y="2619375"/>
            <a:ext cx="6603447" cy="2800351"/>
          </a:xfrm>
        </p:spPr>
        <p:txBody>
          <a:bodyPr>
            <a:normAutofit/>
          </a:bodyPr>
          <a:lstStyle/>
          <a:p>
            <a:pPr marL="0" indent="0" algn="just">
              <a:buNone/>
            </a:pPr>
            <a:r>
              <a:rPr lang="en-US" sz="2400" dirty="0"/>
              <a:t>Water scarcity is a growing global problem. Traditional methods of monitoring water tanks are inefficient and often lead to waste. ‘Aqua Guard’ uses IoT technology to create a smart water tank monitoring system. The system will provide real-time data to improve water management, reduce waste, and help protect our environment.</a:t>
            </a:r>
            <a:endParaRPr lang="en-US" sz="2400" b="1" dirty="0">
              <a:latin typeface="+mj-lt"/>
              <a:cs typeface="Times New Roman" panose="02020603050405020304" pitchFamily="18" charset="0"/>
            </a:endParaRPr>
          </a:p>
        </p:txBody>
      </p:sp>
    </p:spTree>
    <p:extLst>
      <p:ext uri="{BB962C8B-B14F-4D97-AF65-F5344CB8AC3E}">
        <p14:creationId xmlns:p14="http://schemas.microsoft.com/office/powerpoint/2010/main" val="1279015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E6C7C9-7474-9026-33C8-67F5BB2FECAC}"/>
              </a:ext>
            </a:extLst>
          </p:cNvPr>
          <p:cNvSpPr>
            <a:spLocks noGrp="1"/>
          </p:cNvSpPr>
          <p:nvPr>
            <p:ph type="title"/>
          </p:nvPr>
        </p:nvSpPr>
        <p:spPr>
          <a:xfrm>
            <a:off x="596795" y="786889"/>
            <a:ext cx="6508954" cy="916802"/>
          </a:xfrm>
        </p:spPr>
        <p:txBody>
          <a:bodyPr>
            <a:normAutofit/>
          </a:bodyPr>
          <a:lstStyle/>
          <a:p>
            <a:r>
              <a:rPr lang="en-US" b="1" dirty="0">
                <a:solidFill>
                  <a:srgbClr val="002060"/>
                </a:solidFill>
                <a:cs typeface="Times New Roman" panose="02020603050405020304" pitchFamily="18" charset="0"/>
              </a:rPr>
              <a:t>Problem &amp; Motivation</a:t>
            </a:r>
          </a:p>
        </p:txBody>
      </p:sp>
      <p:pic>
        <p:nvPicPr>
          <p:cNvPr id="12" name="Picture 11" descr="A hand holding a light bulb with a question mark above it&#10;&#10;Description automatically generated">
            <a:extLst>
              <a:ext uri="{FF2B5EF4-FFF2-40B4-BE49-F238E27FC236}">
                <a16:creationId xmlns:a16="http://schemas.microsoft.com/office/drawing/2014/main" id="{040E6D8C-B099-E458-343F-40275508BB3D}"/>
              </a:ext>
            </a:extLst>
          </p:cNvPr>
          <p:cNvPicPr>
            <a:picLocks noChangeAspect="1"/>
          </p:cNvPicPr>
          <p:nvPr/>
        </p:nvPicPr>
        <p:blipFill rotWithShape="1">
          <a:blip r:embed="rId2">
            <a:extLst>
              <a:ext uri="{28A0092B-C50C-407E-A947-70E740481C1C}">
                <a14:useLocalDpi xmlns:a14="http://schemas.microsoft.com/office/drawing/2010/main" val="0"/>
              </a:ext>
            </a:extLst>
          </a:blip>
          <a:srcRect l="34565" r="30094" b="-2"/>
          <a:stretch/>
        </p:blipFill>
        <p:spPr>
          <a:xfrm>
            <a:off x="6928391" y="0"/>
            <a:ext cx="5263609"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8" name="Content Placeholder 7">
            <a:extLst>
              <a:ext uri="{FF2B5EF4-FFF2-40B4-BE49-F238E27FC236}">
                <a16:creationId xmlns:a16="http://schemas.microsoft.com/office/drawing/2014/main" id="{DE44903C-870B-3649-967D-117136BA1289}"/>
              </a:ext>
            </a:extLst>
          </p:cNvPr>
          <p:cNvSpPr>
            <a:spLocks noGrp="1"/>
          </p:cNvSpPr>
          <p:nvPr>
            <p:ph idx="1"/>
          </p:nvPr>
        </p:nvSpPr>
        <p:spPr>
          <a:xfrm>
            <a:off x="596795" y="1960866"/>
            <a:ext cx="6552643" cy="4195322"/>
          </a:xfrm>
        </p:spPr>
        <p:txBody>
          <a:bodyPr>
            <a:normAutofit/>
          </a:bodyPr>
          <a:lstStyle/>
          <a:p>
            <a:r>
              <a:rPr lang="en-US" b="1" dirty="0">
                <a:solidFill>
                  <a:srgbClr val="002060"/>
                </a:solidFill>
                <a:latin typeface="+mj-lt"/>
                <a:cs typeface="Times New Roman" panose="02020603050405020304" pitchFamily="18" charset="0"/>
              </a:rPr>
              <a:t>Problem</a:t>
            </a:r>
          </a:p>
          <a:p>
            <a:pPr marL="0" indent="0" algn="just">
              <a:buNone/>
            </a:pPr>
            <a:r>
              <a:rPr lang="en-US" sz="2000" dirty="0"/>
              <a:t>Many buildings still use outdated methods to monitor water tanks. This leads to wasted water, high costs, and poor water management. We need a better way to track water levels and usage to save water and money.</a:t>
            </a:r>
          </a:p>
          <a:p>
            <a:pPr marL="0" indent="0" algn="just">
              <a:buNone/>
            </a:pPr>
            <a:endParaRPr lang="en-US" sz="2000" b="1" dirty="0">
              <a:latin typeface="Aptos Display" panose="020B0004020202020204" pitchFamily="34" charset="0"/>
              <a:cs typeface="Times New Roman" panose="02020603050405020304" pitchFamily="18" charset="0"/>
            </a:endParaRPr>
          </a:p>
          <a:p>
            <a:r>
              <a:rPr lang="en-US" b="1" dirty="0">
                <a:solidFill>
                  <a:srgbClr val="002060"/>
                </a:solidFill>
                <a:latin typeface="+mj-lt"/>
                <a:cs typeface="Times New Roman" panose="02020603050405020304" pitchFamily="18" charset="0"/>
              </a:rPr>
              <a:t>Motivation</a:t>
            </a:r>
          </a:p>
          <a:p>
            <a:pPr marL="0" indent="0" algn="just">
              <a:buNone/>
            </a:pPr>
            <a:r>
              <a:rPr lang="en-US" sz="2000" dirty="0"/>
              <a:t>We want to create a smart water tank system because the world is running out of usable sources of clean water. We need to use water wisely and reduce waste. This project will use technology to help manage water better.</a:t>
            </a:r>
          </a:p>
        </p:txBody>
      </p:sp>
      <mc:AlternateContent xmlns:mc="http://schemas.openxmlformats.org/markup-compatibility/2006" xmlns:p14="http://schemas.microsoft.com/office/powerpoint/2010/main">
        <mc:Choice Requires="p14">
          <p:contentPart p14:bwMode="auto" r:id="rId3">
            <p14:nvContentPartPr>
              <p14:cNvPr id="14" name="Ink 13">
                <a:extLst>
                  <a:ext uri="{FF2B5EF4-FFF2-40B4-BE49-F238E27FC236}">
                    <a16:creationId xmlns:a16="http://schemas.microsoft.com/office/drawing/2014/main" id="{ECFCEF9E-D121-4C5A-C770-F45E08611AE6}"/>
                  </a:ext>
                </a:extLst>
              </p14:cNvPr>
              <p14:cNvContentPartPr/>
              <p14:nvPr/>
            </p14:nvContentPartPr>
            <p14:xfrm>
              <a:off x="7248200" y="4675960"/>
              <a:ext cx="122760" cy="124920"/>
            </p14:xfrm>
          </p:contentPart>
        </mc:Choice>
        <mc:Fallback xmlns="">
          <p:pic>
            <p:nvPicPr>
              <p:cNvPr id="14" name="Ink 13">
                <a:extLst>
                  <a:ext uri="{FF2B5EF4-FFF2-40B4-BE49-F238E27FC236}">
                    <a16:creationId xmlns:a16="http://schemas.microsoft.com/office/drawing/2014/main" id="{ECFCEF9E-D121-4C5A-C770-F45E08611AE6}"/>
                  </a:ext>
                </a:extLst>
              </p:cNvPr>
              <p:cNvPicPr/>
              <p:nvPr/>
            </p:nvPicPr>
            <p:blipFill>
              <a:blip r:embed="rId4"/>
              <a:stretch>
                <a:fillRect/>
              </a:stretch>
            </p:blipFill>
            <p:spPr>
              <a:xfrm>
                <a:off x="7194200" y="4567960"/>
                <a:ext cx="230400" cy="3405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5" name="Ink 14">
                <a:extLst>
                  <a:ext uri="{FF2B5EF4-FFF2-40B4-BE49-F238E27FC236}">
                    <a16:creationId xmlns:a16="http://schemas.microsoft.com/office/drawing/2014/main" id="{180A5409-C0EB-A000-34A9-E9546E828222}"/>
                  </a:ext>
                </a:extLst>
              </p14:cNvPr>
              <p14:cNvContentPartPr/>
              <p14:nvPr/>
            </p14:nvContentPartPr>
            <p14:xfrm>
              <a:off x="7294640" y="4686040"/>
              <a:ext cx="56880" cy="360"/>
            </p14:xfrm>
          </p:contentPart>
        </mc:Choice>
        <mc:Fallback xmlns="">
          <p:pic>
            <p:nvPicPr>
              <p:cNvPr id="15" name="Ink 14">
                <a:extLst>
                  <a:ext uri="{FF2B5EF4-FFF2-40B4-BE49-F238E27FC236}">
                    <a16:creationId xmlns:a16="http://schemas.microsoft.com/office/drawing/2014/main" id="{180A5409-C0EB-A000-34A9-E9546E828222}"/>
                  </a:ext>
                </a:extLst>
              </p:cNvPr>
              <p:cNvPicPr/>
              <p:nvPr/>
            </p:nvPicPr>
            <p:blipFill>
              <a:blip r:embed="rId6"/>
              <a:stretch>
                <a:fillRect/>
              </a:stretch>
            </p:blipFill>
            <p:spPr>
              <a:xfrm>
                <a:off x="7240640" y="4578400"/>
                <a:ext cx="16452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6" name="Ink 15">
                <a:extLst>
                  <a:ext uri="{FF2B5EF4-FFF2-40B4-BE49-F238E27FC236}">
                    <a16:creationId xmlns:a16="http://schemas.microsoft.com/office/drawing/2014/main" id="{6532B86C-A224-62DD-36E2-5D307FEDB8FC}"/>
                  </a:ext>
                </a:extLst>
              </p14:cNvPr>
              <p14:cNvContentPartPr/>
              <p14:nvPr/>
            </p14:nvContentPartPr>
            <p14:xfrm>
              <a:off x="7242080" y="4686040"/>
              <a:ext cx="111240" cy="18360"/>
            </p14:xfrm>
          </p:contentPart>
        </mc:Choice>
        <mc:Fallback xmlns="">
          <p:pic>
            <p:nvPicPr>
              <p:cNvPr id="16" name="Ink 15">
                <a:extLst>
                  <a:ext uri="{FF2B5EF4-FFF2-40B4-BE49-F238E27FC236}">
                    <a16:creationId xmlns:a16="http://schemas.microsoft.com/office/drawing/2014/main" id="{6532B86C-A224-62DD-36E2-5D307FEDB8FC}"/>
                  </a:ext>
                </a:extLst>
              </p:cNvPr>
              <p:cNvPicPr/>
              <p:nvPr/>
            </p:nvPicPr>
            <p:blipFill>
              <a:blip r:embed="rId8"/>
              <a:stretch>
                <a:fillRect/>
              </a:stretch>
            </p:blipFill>
            <p:spPr>
              <a:xfrm>
                <a:off x="7188440" y="4578400"/>
                <a:ext cx="218880" cy="23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7" name="Ink 16">
                <a:extLst>
                  <a:ext uri="{FF2B5EF4-FFF2-40B4-BE49-F238E27FC236}">
                    <a16:creationId xmlns:a16="http://schemas.microsoft.com/office/drawing/2014/main" id="{A2D89617-0D61-AD91-ED4F-3B6E2B575459}"/>
                  </a:ext>
                </a:extLst>
              </p14:cNvPr>
              <p14:cNvContentPartPr/>
              <p14:nvPr/>
            </p14:nvContentPartPr>
            <p14:xfrm>
              <a:off x="7340360" y="4693600"/>
              <a:ext cx="360" cy="360"/>
            </p14:xfrm>
          </p:contentPart>
        </mc:Choice>
        <mc:Fallback xmlns="">
          <p:pic>
            <p:nvPicPr>
              <p:cNvPr id="17" name="Ink 16">
                <a:extLst>
                  <a:ext uri="{FF2B5EF4-FFF2-40B4-BE49-F238E27FC236}">
                    <a16:creationId xmlns:a16="http://schemas.microsoft.com/office/drawing/2014/main" id="{A2D89617-0D61-AD91-ED4F-3B6E2B575459}"/>
                  </a:ext>
                </a:extLst>
              </p:cNvPr>
              <p:cNvPicPr/>
              <p:nvPr/>
            </p:nvPicPr>
            <p:blipFill>
              <a:blip r:embed="rId10"/>
              <a:stretch>
                <a:fillRect/>
              </a:stretch>
            </p:blipFill>
            <p:spPr>
              <a:xfrm>
                <a:off x="7286360" y="458596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9" name="Ink 18">
                <a:extLst>
                  <a:ext uri="{FF2B5EF4-FFF2-40B4-BE49-F238E27FC236}">
                    <a16:creationId xmlns:a16="http://schemas.microsoft.com/office/drawing/2014/main" id="{C3E9DB7D-815E-4F8B-76CA-449AB8FD4F8E}"/>
                  </a:ext>
                </a:extLst>
              </p14:cNvPr>
              <p14:cNvContentPartPr/>
              <p14:nvPr/>
            </p14:nvContentPartPr>
            <p14:xfrm>
              <a:off x="7393640" y="4518640"/>
              <a:ext cx="708480" cy="314280"/>
            </p14:xfrm>
          </p:contentPart>
        </mc:Choice>
        <mc:Fallback xmlns="">
          <p:pic>
            <p:nvPicPr>
              <p:cNvPr id="19" name="Ink 18">
                <a:extLst>
                  <a:ext uri="{FF2B5EF4-FFF2-40B4-BE49-F238E27FC236}">
                    <a16:creationId xmlns:a16="http://schemas.microsoft.com/office/drawing/2014/main" id="{C3E9DB7D-815E-4F8B-76CA-449AB8FD4F8E}"/>
                  </a:ext>
                </a:extLst>
              </p:cNvPr>
              <p:cNvPicPr/>
              <p:nvPr/>
            </p:nvPicPr>
            <p:blipFill>
              <a:blip r:embed="rId12"/>
              <a:stretch>
                <a:fillRect/>
              </a:stretch>
            </p:blipFill>
            <p:spPr>
              <a:xfrm>
                <a:off x="7340000" y="4410640"/>
                <a:ext cx="816120" cy="52992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0" name="Ink 19">
                <a:extLst>
                  <a:ext uri="{FF2B5EF4-FFF2-40B4-BE49-F238E27FC236}">
                    <a16:creationId xmlns:a16="http://schemas.microsoft.com/office/drawing/2014/main" id="{A88045DD-81F6-B549-8672-EB76712C285F}"/>
                  </a:ext>
                </a:extLst>
              </p14:cNvPr>
              <p14:cNvContentPartPr/>
              <p14:nvPr/>
            </p14:nvContentPartPr>
            <p14:xfrm>
              <a:off x="7718720" y="4553920"/>
              <a:ext cx="389160" cy="122040"/>
            </p14:xfrm>
          </p:contentPart>
        </mc:Choice>
        <mc:Fallback xmlns="">
          <p:pic>
            <p:nvPicPr>
              <p:cNvPr id="20" name="Ink 19">
                <a:extLst>
                  <a:ext uri="{FF2B5EF4-FFF2-40B4-BE49-F238E27FC236}">
                    <a16:creationId xmlns:a16="http://schemas.microsoft.com/office/drawing/2014/main" id="{A88045DD-81F6-B549-8672-EB76712C285F}"/>
                  </a:ext>
                </a:extLst>
              </p:cNvPr>
              <p:cNvPicPr/>
              <p:nvPr/>
            </p:nvPicPr>
            <p:blipFill>
              <a:blip r:embed="rId14"/>
              <a:stretch>
                <a:fillRect/>
              </a:stretch>
            </p:blipFill>
            <p:spPr>
              <a:xfrm>
                <a:off x="7665080" y="4446280"/>
                <a:ext cx="496800" cy="3376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2" name="Ink 21">
                <a:extLst>
                  <a:ext uri="{FF2B5EF4-FFF2-40B4-BE49-F238E27FC236}">
                    <a16:creationId xmlns:a16="http://schemas.microsoft.com/office/drawing/2014/main" id="{38677CDB-A010-F938-8DFA-63A84BD0BB41}"/>
                  </a:ext>
                </a:extLst>
              </p14:cNvPr>
              <p14:cNvContentPartPr/>
              <p14:nvPr/>
            </p14:nvContentPartPr>
            <p14:xfrm>
              <a:off x="7386440" y="4860640"/>
              <a:ext cx="55800" cy="168840"/>
            </p14:xfrm>
          </p:contentPart>
        </mc:Choice>
        <mc:Fallback xmlns="">
          <p:pic>
            <p:nvPicPr>
              <p:cNvPr id="22" name="Ink 21">
                <a:extLst>
                  <a:ext uri="{FF2B5EF4-FFF2-40B4-BE49-F238E27FC236}">
                    <a16:creationId xmlns:a16="http://schemas.microsoft.com/office/drawing/2014/main" id="{38677CDB-A010-F938-8DFA-63A84BD0BB41}"/>
                  </a:ext>
                </a:extLst>
              </p:cNvPr>
              <p:cNvPicPr/>
              <p:nvPr/>
            </p:nvPicPr>
            <p:blipFill>
              <a:blip r:embed="rId16"/>
              <a:stretch>
                <a:fillRect/>
              </a:stretch>
            </p:blipFill>
            <p:spPr>
              <a:xfrm>
                <a:off x="7296800" y="4680640"/>
                <a:ext cx="235440" cy="528480"/>
              </a:xfrm>
              <a:prstGeom prst="rect">
                <a:avLst/>
              </a:prstGeom>
            </p:spPr>
          </p:pic>
        </mc:Fallback>
      </mc:AlternateContent>
    </p:spTree>
    <p:extLst>
      <p:ext uri="{BB962C8B-B14F-4D97-AF65-F5344CB8AC3E}">
        <p14:creationId xmlns:p14="http://schemas.microsoft.com/office/powerpoint/2010/main" val="416114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9BF15E-9479-6749-C364-DA08654AD9B3}"/>
              </a:ext>
            </a:extLst>
          </p:cNvPr>
          <p:cNvSpPr>
            <a:spLocks noGrp="1"/>
          </p:cNvSpPr>
          <p:nvPr>
            <p:ph type="title"/>
          </p:nvPr>
        </p:nvSpPr>
        <p:spPr>
          <a:xfrm>
            <a:off x="5854490" y="560252"/>
            <a:ext cx="5874973" cy="1026413"/>
          </a:xfrm>
        </p:spPr>
        <p:txBody>
          <a:bodyPr anchor="ctr">
            <a:normAutofit/>
          </a:bodyPr>
          <a:lstStyle/>
          <a:p>
            <a:pPr algn="r"/>
            <a:r>
              <a:rPr lang="en-US" b="1" dirty="0">
                <a:solidFill>
                  <a:srgbClr val="002060"/>
                </a:solidFill>
                <a:cs typeface="Times New Roman" panose="02020603050405020304" pitchFamily="18" charset="0"/>
              </a:rPr>
              <a:t>Aim &amp; Objectives</a:t>
            </a:r>
          </a:p>
        </p:txBody>
      </p:sp>
      <p:sp>
        <p:nvSpPr>
          <p:cNvPr id="3" name="Content Placeholder 2">
            <a:extLst>
              <a:ext uri="{FF2B5EF4-FFF2-40B4-BE49-F238E27FC236}">
                <a16:creationId xmlns:a16="http://schemas.microsoft.com/office/drawing/2014/main" id="{2381EC95-98BB-113B-0411-FD56B8F9ADA4}"/>
              </a:ext>
            </a:extLst>
          </p:cNvPr>
          <p:cNvSpPr>
            <a:spLocks noGrp="1"/>
          </p:cNvSpPr>
          <p:nvPr>
            <p:ph idx="1"/>
          </p:nvPr>
        </p:nvSpPr>
        <p:spPr>
          <a:xfrm>
            <a:off x="4365100" y="1718402"/>
            <a:ext cx="7364363" cy="1813616"/>
          </a:xfrm>
        </p:spPr>
        <p:txBody>
          <a:bodyPr anchor="ctr">
            <a:normAutofit/>
          </a:bodyPr>
          <a:lstStyle/>
          <a:p>
            <a:pPr algn="just"/>
            <a:r>
              <a:rPr lang="en-US" b="1" dirty="0">
                <a:solidFill>
                  <a:srgbClr val="002060"/>
                </a:solidFill>
                <a:latin typeface="+mj-lt"/>
                <a:cs typeface="Times New Roman" panose="02020603050405020304" pitchFamily="18" charset="0"/>
              </a:rPr>
              <a:t>Aim</a:t>
            </a:r>
          </a:p>
          <a:p>
            <a:pPr marL="0" indent="0" algn="just">
              <a:buNone/>
            </a:pPr>
            <a:r>
              <a:rPr lang="en-US" sz="2000" dirty="0"/>
              <a:t>The Aqua Guard project will create a smart system to monitor water tanks. This system will use IoT technology to track water levels and usage. We want to save water, reduce waste, and improve water management.</a:t>
            </a:r>
            <a:endParaRPr lang="en-US" sz="2000" b="1" dirty="0">
              <a:latin typeface="+mj-lt"/>
              <a:cs typeface="Times New Roman" panose="02020603050405020304" pitchFamily="18" charset="0"/>
            </a:endParaRPr>
          </a:p>
        </p:txBody>
      </p:sp>
      <p:pic>
        <p:nvPicPr>
          <p:cNvPr id="8" name="Picture 7" descr="A red and white target with arrows in the center&#10;&#10;Description automatically generated">
            <a:extLst>
              <a:ext uri="{FF2B5EF4-FFF2-40B4-BE49-F238E27FC236}">
                <a16:creationId xmlns:a16="http://schemas.microsoft.com/office/drawing/2014/main" id="{69BFEF3C-8600-C742-7174-7E9C8F9CA1ED}"/>
              </a:ext>
            </a:extLst>
          </p:cNvPr>
          <p:cNvPicPr>
            <a:picLocks noChangeAspect="1"/>
          </p:cNvPicPr>
          <p:nvPr/>
        </p:nvPicPr>
        <p:blipFill rotWithShape="1">
          <a:blip r:embed="rId2">
            <a:extLst>
              <a:ext uri="{28A0092B-C50C-407E-A947-70E740481C1C}">
                <a14:useLocalDpi xmlns:a14="http://schemas.microsoft.com/office/drawing/2010/main" val="0"/>
              </a:ext>
            </a:extLst>
          </a:blip>
          <a:srcRect l="8840" r="-1840" b="-2"/>
          <a:stretch/>
        </p:blipFill>
        <p:spPr>
          <a:xfrm>
            <a:off x="462537" y="1997348"/>
            <a:ext cx="3761772" cy="3802284"/>
          </a:xfrm>
          <a:prstGeom prst="rect">
            <a:avLst/>
          </a:prstGeom>
          <a:effectLst>
            <a:outerShdw blurRad="127000" dist="50800" dir="10800000" sx="99000" sy="99000" algn="r" rotWithShape="0">
              <a:prstClr val="black">
                <a:alpha val="40000"/>
              </a:prstClr>
            </a:outerShdw>
          </a:effectLst>
        </p:spPr>
      </p:pic>
      <p:sp>
        <p:nvSpPr>
          <p:cNvPr id="4" name="TextBox 3">
            <a:extLst>
              <a:ext uri="{FF2B5EF4-FFF2-40B4-BE49-F238E27FC236}">
                <a16:creationId xmlns:a16="http://schemas.microsoft.com/office/drawing/2014/main" id="{95AFDBB2-FC62-34DA-D48B-2031A962F448}"/>
              </a:ext>
            </a:extLst>
          </p:cNvPr>
          <p:cNvSpPr txBox="1"/>
          <p:nvPr/>
        </p:nvSpPr>
        <p:spPr>
          <a:xfrm>
            <a:off x="4365099" y="4266423"/>
            <a:ext cx="8552247" cy="2246769"/>
          </a:xfrm>
          <a:prstGeom prst="rect">
            <a:avLst/>
          </a:prstGeom>
          <a:noFill/>
        </p:spPr>
        <p:txBody>
          <a:bodyPr wrap="square" numCol="2" rtlCol="0">
            <a:spAutoFit/>
          </a:bodyPr>
          <a:lstStyle/>
          <a:p>
            <a:pPr marL="342900" indent="-342900">
              <a:buFont typeface="+mj-lt"/>
              <a:buAutoNum type="arabicPeriod"/>
            </a:pPr>
            <a:r>
              <a:rPr lang="en-US" sz="2000" dirty="0">
                <a:cs typeface="Times New Roman" panose="02020603050405020304" pitchFamily="18" charset="0"/>
              </a:rPr>
              <a:t>Identify user needs</a:t>
            </a:r>
          </a:p>
          <a:p>
            <a:pPr marL="342900" indent="-342900">
              <a:buFont typeface="+mj-lt"/>
              <a:buAutoNum type="arabicPeriod"/>
            </a:pPr>
            <a:r>
              <a:rPr lang="en-US" sz="2000" dirty="0">
                <a:cs typeface="Times New Roman" panose="02020603050405020304" pitchFamily="18" charset="0"/>
              </a:rPr>
              <a:t>Analyze existing solutions</a:t>
            </a:r>
          </a:p>
          <a:p>
            <a:pPr marL="342900" indent="-342900">
              <a:buFont typeface="+mj-lt"/>
              <a:buAutoNum type="arabicPeriod"/>
            </a:pPr>
            <a:r>
              <a:rPr lang="en-US" sz="2000" dirty="0">
                <a:cs typeface="Times New Roman" panose="02020603050405020304" pitchFamily="18" charset="0"/>
              </a:rPr>
              <a:t>Define system requirements</a:t>
            </a:r>
          </a:p>
          <a:p>
            <a:pPr marL="342900" indent="-342900">
              <a:buFont typeface="+mj-lt"/>
              <a:buAutoNum type="arabicPeriod"/>
            </a:pPr>
            <a:r>
              <a:rPr lang="en-US" sz="2000" dirty="0">
                <a:cs typeface="Times New Roman" panose="02020603050405020304" pitchFamily="18" charset="0"/>
              </a:rPr>
              <a:t>System architecture design </a:t>
            </a:r>
          </a:p>
          <a:p>
            <a:pPr marL="342900" indent="-342900">
              <a:buFont typeface="+mj-lt"/>
              <a:buAutoNum type="arabicPeriod"/>
            </a:pPr>
            <a:r>
              <a:rPr lang="en-US" sz="2000" dirty="0">
                <a:cs typeface="Times New Roman" panose="02020603050405020304" pitchFamily="18" charset="0"/>
              </a:rPr>
              <a:t>Select hardware components</a:t>
            </a:r>
          </a:p>
          <a:p>
            <a:pPr marL="342900" indent="-342900">
              <a:buFont typeface="+mj-lt"/>
              <a:buAutoNum type="arabicPeriod"/>
            </a:pPr>
            <a:endParaRPr lang="en-US" sz="2000" dirty="0">
              <a:cs typeface="Times New Roman" panose="02020603050405020304" pitchFamily="18" charset="0"/>
            </a:endParaRPr>
          </a:p>
          <a:p>
            <a:pPr marL="342900" indent="-342900">
              <a:buFont typeface="+mj-lt"/>
              <a:buAutoNum type="arabicPeriod"/>
            </a:pPr>
            <a:endParaRPr lang="en-US" sz="2000" dirty="0">
              <a:cs typeface="Times New Roman" panose="02020603050405020304" pitchFamily="18" charset="0"/>
            </a:endParaRPr>
          </a:p>
          <a:p>
            <a:pPr marL="342900" indent="-342900">
              <a:buFont typeface="+mj-lt"/>
              <a:buAutoNum type="arabicPeriod"/>
            </a:pPr>
            <a:r>
              <a:rPr lang="en-US" sz="2000" dirty="0">
                <a:cs typeface="Times New Roman" panose="02020603050405020304" pitchFamily="18" charset="0"/>
              </a:rPr>
              <a:t>Design software interfaces </a:t>
            </a:r>
          </a:p>
          <a:p>
            <a:pPr marL="342900" indent="-342900">
              <a:buFont typeface="+mj-lt"/>
              <a:buAutoNum type="arabicPeriod"/>
            </a:pPr>
            <a:r>
              <a:rPr lang="en-US" sz="2000" dirty="0">
                <a:cs typeface="Times New Roman" panose="02020603050405020304" pitchFamily="18" charset="0"/>
              </a:rPr>
              <a:t>Hardware assembly</a:t>
            </a:r>
          </a:p>
          <a:p>
            <a:pPr marL="342900" indent="-342900">
              <a:buFont typeface="+mj-lt"/>
              <a:buAutoNum type="arabicPeriod"/>
            </a:pPr>
            <a:r>
              <a:rPr lang="en-US" sz="2000" dirty="0">
                <a:cs typeface="Times New Roman" panose="02020603050405020304" pitchFamily="18" charset="0"/>
              </a:rPr>
              <a:t>Software development</a:t>
            </a:r>
          </a:p>
          <a:p>
            <a:pPr marL="342900" indent="-342900">
              <a:buFont typeface="+mj-lt"/>
              <a:buAutoNum type="arabicPeriod"/>
            </a:pPr>
            <a:r>
              <a:rPr lang="en-US" sz="2000" dirty="0">
                <a:cs typeface="Times New Roman" panose="02020603050405020304" pitchFamily="18" charset="0"/>
              </a:rPr>
              <a:t>Integration and testing</a:t>
            </a:r>
          </a:p>
          <a:p>
            <a:pPr marL="342900" indent="-342900">
              <a:buFont typeface="+mj-lt"/>
              <a:buAutoNum type="arabicPeriod"/>
            </a:pPr>
            <a:r>
              <a:rPr lang="en-US" sz="2000" dirty="0">
                <a:cs typeface="Times New Roman" panose="02020603050405020304" pitchFamily="18" charset="0"/>
              </a:rPr>
              <a:t>System deployment</a:t>
            </a:r>
          </a:p>
          <a:p>
            <a:pPr marL="285750" indent="-285750">
              <a:buFont typeface="Arial" panose="020B0604020202020204" pitchFamily="34" charset="0"/>
              <a:buChar char="•"/>
            </a:pPr>
            <a:endParaRPr lang="en-US" dirty="0"/>
          </a:p>
          <a:p>
            <a:endParaRPr lang="en-US" dirty="0"/>
          </a:p>
        </p:txBody>
      </p:sp>
      <p:sp>
        <p:nvSpPr>
          <p:cNvPr id="6" name="Content Placeholder 2">
            <a:extLst>
              <a:ext uri="{FF2B5EF4-FFF2-40B4-BE49-F238E27FC236}">
                <a16:creationId xmlns:a16="http://schemas.microsoft.com/office/drawing/2014/main" id="{1240F9C3-6A29-2352-84D7-CE9F92EAB8BA}"/>
              </a:ext>
            </a:extLst>
          </p:cNvPr>
          <p:cNvSpPr txBox="1">
            <a:spLocks/>
          </p:cNvSpPr>
          <p:nvPr/>
        </p:nvSpPr>
        <p:spPr>
          <a:xfrm>
            <a:off x="4365100" y="3686537"/>
            <a:ext cx="7364363" cy="57988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b="1" dirty="0">
                <a:solidFill>
                  <a:srgbClr val="002060"/>
                </a:solidFill>
                <a:latin typeface="+mj-lt"/>
                <a:cs typeface="Times New Roman" panose="02020603050405020304" pitchFamily="18" charset="0"/>
              </a:rPr>
              <a:t>Objectives</a:t>
            </a:r>
            <a:endParaRPr lang="en-US" sz="2400" b="1" dirty="0">
              <a:solidFill>
                <a:srgbClr val="002060"/>
              </a:solidFill>
              <a:latin typeface="+mj-lt"/>
              <a:cs typeface="Times New Roman" panose="02020603050405020304" pitchFamily="18" charset="0"/>
            </a:endParaRPr>
          </a:p>
        </p:txBody>
      </p:sp>
    </p:spTree>
    <p:extLst>
      <p:ext uri="{BB962C8B-B14F-4D97-AF65-F5344CB8AC3E}">
        <p14:creationId xmlns:p14="http://schemas.microsoft.com/office/powerpoint/2010/main" val="3517917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34471-44B1-A4E5-AD2F-D0AAED16CA7E}"/>
              </a:ext>
            </a:extLst>
          </p:cNvPr>
          <p:cNvSpPr>
            <a:spLocks noGrp="1"/>
          </p:cNvSpPr>
          <p:nvPr>
            <p:ph type="title"/>
          </p:nvPr>
        </p:nvSpPr>
        <p:spPr>
          <a:xfrm>
            <a:off x="838200" y="365126"/>
            <a:ext cx="10515600" cy="1000688"/>
          </a:xfrm>
        </p:spPr>
        <p:txBody>
          <a:bodyPr/>
          <a:lstStyle/>
          <a:p>
            <a:pPr algn="ctr"/>
            <a:r>
              <a:rPr lang="en-US" b="1" dirty="0">
                <a:solidFill>
                  <a:schemeClr val="tx2">
                    <a:lumMod val="90000"/>
                    <a:lumOff val="10000"/>
                  </a:schemeClr>
                </a:solidFill>
                <a:cs typeface="Times New Roman" panose="02020603050405020304" pitchFamily="18" charset="0"/>
              </a:rPr>
              <a:t>System Diagram</a:t>
            </a:r>
          </a:p>
        </p:txBody>
      </p:sp>
      <p:pic>
        <p:nvPicPr>
          <p:cNvPr id="5" name="Content Placeholder 4" descr="A diagram of a computer&#10;&#10;Description automatically generated">
            <a:extLst>
              <a:ext uri="{FF2B5EF4-FFF2-40B4-BE49-F238E27FC236}">
                <a16:creationId xmlns:a16="http://schemas.microsoft.com/office/drawing/2014/main" id="{F51FCA43-2873-1BFC-EF19-D336D6AAD77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918" t="8053" r="6486" b="5762"/>
          <a:stretch/>
        </p:blipFill>
        <p:spPr>
          <a:xfrm>
            <a:off x="2605521" y="1690688"/>
            <a:ext cx="6980958" cy="4802187"/>
          </a:xfrm>
        </p:spPr>
      </p:pic>
    </p:spTree>
    <p:extLst>
      <p:ext uri="{BB962C8B-B14F-4D97-AF65-F5344CB8AC3E}">
        <p14:creationId xmlns:p14="http://schemas.microsoft.com/office/powerpoint/2010/main" val="1173661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80FA5A-06BC-99FB-524F-D36654C19398}"/>
              </a:ext>
            </a:extLst>
          </p:cNvPr>
          <p:cNvSpPr>
            <a:spLocks noGrp="1"/>
          </p:cNvSpPr>
          <p:nvPr>
            <p:ph type="title"/>
          </p:nvPr>
        </p:nvSpPr>
        <p:spPr>
          <a:xfrm>
            <a:off x="6096001" y="1887637"/>
            <a:ext cx="5383244" cy="1031888"/>
          </a:xfrm>
        </p:spPr>
        <p:txBody>
          <a:bodyPr>
            <a:normAutofit/>
          </a:bodyPr>
          <a:lstStyle/>
          <a:p>
            <a:r>
              <a:rPr lang="en-US" b="1" dirty="0">
                <a:solidFill>
                  <a:schemeClr val="tx2">
                    <a:lumMod val="90000"/>
                    <a:lumOff val="10000"/>
                  </a:schemeClr>
                </a:solidFill>
                <a:cs typeface="Times New Roman" panose="02020603050405020304" pitchFamily="18" charset="0"/>
              </a:rPr>
              <a:t>Methodology</a:t>
            </a:r>
          </a:p>
        </p:txBody>
      </p:sp>
      <p:pic>
        <p:nvPicPr>
          <p:cNvPr id="6" name="Picture 5" descr="A chalkboard with a word written on it next to a book and glasses&#10;&#10;Description automatically generated">
            <a:extLst>
              <a:ext uri="{FF2B5EF4-FFF2-40B4-BE49-F238E27FC236}">
                <a16:creationId xmlns:a16="http://schemas.microsoft.com/office/drawing/2014/main" id="{A7E9F5F9-7167-7B98-3772-56D0935C1B8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4899" r="26459"/>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9" name="TextBox 8">
            <a:extLst>
              <a:ext uri="{FF2B5EF4-FFF2-40B4-BE49-F238E27FC236}">
                <a16:creationId xmlns:a16="http://schemas.microsoft.com/office/drawing/2014/main" id="{658685D0-0DA0-D694-5B6A-BB767B7B43D0}"/>
              </a:ext>
            </a:extLst>
          </p:cNvPr>
          <p:cNvSpPr txBox="1"/>
          <p:nvPr/>
        </p:nvSpPr>
        <p:spPr>
          <a:xfrm>
            <a:off x="6096000" y="2919525"/>
            <a:ext cx="5383243" cy="1938992"/>
          </a:xfrm>
          <a:prstGeom prst="rect">
            <a:avLst/>
          </a:prstGeom>
          <a:noFill/>
        </p:spPr>
        <p:txBody>
          <a:bodyPr wrap="square" rtlCol="0">
            <a:spAutoFit/>
          </a:bodyPr>
          <a:lstStyle/>
          <a:p>
            <a:pPr marL="342900" indent="-342900">
              <a:buFont typeface="+mj-lt"/>
              <a:buAutoNum type="arabicPeriod"/>
            </a:pPr>
            <a:r>
              <a:rPr lang="en-US" sz="2400" dirty="0"/>
              <a:t>Requirement Analysis and Planning</a:t>
            </a:r>
          </a:p>
          <a:p>
            <a:pPr marL="342900" indent="-342900">
              <a:buFont typeface="+mj-lt"/>
              <a:buAutoNum type="arabicPeriod"/>
            </a:pPr>
            <a:r>
              <a:rPr lang="en-US" sz="2400" dirty="0"/>
              <a:t>System Design</a:t>
            </a:r>
          </a:p>
          <a:p>
            <a:pPr marL="342900" indent="-342900">
              <a:buFont typeface="+mj-lt"/>
              <a:buAutoNum type="arabicPeriod"/>
            </a:pPr>
            <a:r>
              <a:rPr lang="en-US" sz="2400" dirty="0"/>
              <a:t>Development</a:t>
            </a:r>
          </a:p>
          <a:p>
            <a:pPr marL="342900" indent="-342900">
              <a:buFont typeface="+mj-lt"/>
              <a:buAutoNum type="arabicPeriod"/>
            </a:pPr>
            <a:r>
              <a:rPr lang="en-US" sz="2400" dirty="0"/>
              <a:t>Testing and Quality Assurance</a:t>
            </a:r>
          </a:p>
          <a:p>
            <a:pPr marL="342900" indent="-342900">
              <a:buFont typeface="+mj-lt"/>
              <a:buAutoNum type="arabicPeriod"/>
            </a:pPr>
            <a:r>
              <a:rPr lang="en-US" sz="2400" dirty="0"/>
              <a:t>Deployment and Integration</a:t>
            </a:r>
          </a:p>
        </p:txBody>
      </p:sp>
    </p:spTree>
    <p:extLst>
      <p:ext uri="{BB962C8B-B14F-4D97-AF65-F5344CB8AC3E}">
        <p14:creationId xmlns:p14="http://schemas.microsoft.com/office/powerpoint/2010/main" val="1854329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158CE-1A1F-AA83-281C-0445404AE14F}"/>
              </a:ext>
            </a:extLst>
          </p:cNvPr>
          <p:cNvSpPr>
            <a:spLocks noGrp="1"/>
          </p:cNvSpPr>
          <p:nvPr>
            <p:ph type="title"/>
          </p:nvPr>
        </p:nvSpPr>
        <p:spPr>
          <a:xfrm>
            <a:off x="838200" y="1250951"/>
            <a:ext cx="10515600" cy="844550"/>
          </a:xfrm>
        </p:spPr>
        <p:txBody>
          <a:bodyPr>
            <a:normAutofit/>
          </a:bodyPr>
          <a:lstStyle/>
          <a:p>
            <a:r>
              <a:rPr lang="en-US" b="1" dirty="0">
                <a:solidFill>
                  <a:schemeClr val="tx2">
                    <a:lumMod val="90000"/>
                    <a:lumOff val="10000"/>
                  </a:schemeClr>
                </a:solidFill>
              </a:rPr>
              <a:t>Evaluation Method</a:t>
            </a:r>
          </a:p>
        </p:txBody>
      </p:sp>
      <p:sp>
        <p:nvSpPr>
          <p:cNvPr id="3" name="Content Placeholder 2">
            <a:extLst>
              <a:ext uri="{FF2B5EF4-FFF2-40B4-BE49-F238E27FC236}">
                <a16:creationId xmlns:a16="http://schemas.microsoft.com/office/drawing/2014/main" id="{60B013E7-011C-71E1-AE57-1A2EDB36B7C3}"/>
              </a:ext>
            </a:extLst>
          </p:cNvPr>
          <p:cNvSpPr>
            <a:spLocks noGrp="1"/>
          </p:cNvSpPr>
          <p:nvPr>
            <p:ph idx="1"/>
          </p:nvPr>
        </p:nvSpPr>
        <p:spPr>
          <a:xfrm>
            <a:off x="838200" y="2178050"/>
            <a:ext cx="10515600" cy="2642203"/>
          </a:xfrm>
        </p:spPr>
        <p:txBody>
          <a:bodyPr/>
          <a:lstStyle/>
          <a:p>
            <a:r>
              <a:rPr lang="en-US" dirty="0"/>
              <a:t>Functional Evaluation</a:t>
            </a:r>
          </a:p>
          <a:p>
            <a:r>
              <a:rPr lang="en-US" dirty="0"/>
              <a:t>Performance Evaluation</a:t>
            </a:r>
          </a:p>
          <a:p>
            <a:r>
              <a:rPr lang="en-US" dirty="0"/>
              <a:t>User Experience and Satisfaction Evaluation</a:t>
            </a:r>
          </a:p>
          <a:p>
            <a:r>
              <a:rPr lang="en-US" dirty="0"/>
              <a:t>Impact Evaluation</a:t>
            </a:r>
          </a:p>
          <a:p>
            <a:r>
              <a:rPr lang="en-US" dirty="0"/>
              <a:t>Continuous Monitoring and Improvement</a:t>
            </a:r>
          </a:p>
        </p:txBody>
      </p:sp>
      <p:pic>
        <p:nvPicPr>
          <p:cNvPr id="4" name="Picture 3">
            <a:extLst>
              <a:ext uri="{FF2B5EF4-FFF2-40B4-BE49-F238E27FC236}">
                <a16:creationId xmlns:a16="http://schemas.microsoft.com/office/drawing/2014/main" id="{58444F42-E51F-CD72-2CA3-3C6EB593F9AF}"/>
              </a:ext>
            </a:extLst>
          </p:cNvPr>
          <p:cNvPicPr>
            <a:picLocks noChangeAspect="1"/>
          </p:cNvPicPr>
          <p:nvPr/>
        </p:nvPicPr>
        <p:blipFill>
          <a:blip r:embed="rId2"/>
          <a:stretch>
            <a:fillRect/>
          </a:stretch>
        </p:blipFill>
        <p:spPr>
          <a:xfrm>
            <a:off x="7859210" y="4048733"/>
            <a:ext cx="4213901" cy="2809268"/>
          </a:xfrm>
          <a:prstGeom prst="rect">
            <a:avLst/>
          </a:prstGeom>
        </p:spPr>
      </p:pic>
    </p:spTree>
    <p:extLst>
      <p:ext uri="{BB962C8B-B14F-4D97-AF65-F5344CB8AC3E}">
        <p14:creationId xmlns:p14="http://schemas.microsoft.com/office/powerpoint/2010/main" val="2188545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Question marks in a line and one question mark is lit">
            <a:extLst>
              <a:ext uri="{FF2B5EF4-FFF2-40B4-BE49-F238E27FC236}">
                <a16:creationId xmlns:a16="http://schemas.microsoft.com/office/drawing/2014/main" id="{1308F4A0-790C-41E8-517E-6EE15BBEC152}"/>
              </a:ext>
            </a:extLst>
          </p:cNvPr>
          <p:cNvPicPr>
            <a:picLocks noChangeAspect="1"/>
          </p:cNvPicPr>
          <p:nvPr/>
        </p:nvPicPr>
        <p:blipFill>
          <a:blip r:embed="rId2">
            <a:extLst>
              <a:ext uri="{BEBA8EAE-BF5A-486C-A8C5-ECC9F3942E4B}">
                <a14:imgProps xmlns:a14="http://schemas.microsoft.com/office/drawing/2010/main">
                  <a14:imgLayer r:embed="rId3">
                    <a14:imgEffect>
                      <a14:artisticPaintBrush/>
                    </a14:imgEffect>
                  </a14:imgLayer>
                </a14:imgProps>
              </a:ext>
            </a:extLst>
          </a:blip>
          <a:srcRect r="5882" b="-1"/>
          <a:stretch/>
        </p:blipFill>
        <p:spPr>
          <a:xfrm>
            <a:off x="0" y="-2152"/>
            <a:ext cx="9048750" cy="6860152"/>
          </a:xfrm>
          <a:prstGeom prst="rect">
            <a:avLst/>
          </a:prstGeom>
        </p:spPr>
      </p:pic>
      <p:sp>
        <p:nvSpPr>
          <p:cNvPr id="15" name="Rectangle 14">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A02230-6142-1EDC-9FC1-B55CF9E67671}"/>
              </a:ext>
            </a:extLst>
          </p:cNvPr>
          <p:cNvSpPr>
            <a:spLocks noGrp="1"/>
          </p:cNvSpPr>
          <p:nvPr>
            <p:ph type="title"/>
          </p:nvPr>
        </p:nvSpPr>
        <p:spPr>
          <a:xfrm>
            <a:off x="5845215" y="2911745"/>
            <a:ext cx="5857599" cy="1034510"/>
          </a:xfrm>
          <a:noFill/>
        </p:spPr>
        <p:txBody>
          <a:bodyPr vert="horz" lIns="91440" tIns="45720" rIns="91440" bIns="45720" rtlCol="0" anchor="b">
            <a:normAutofit/>
          </a:bodyPr>
          <a:lstStyle/>
          <a:p>
            <a:pPr algn="r"/>
            <a:r>
              <a:rPr lang="en-US" sz="5400" b="1" dirty="0">
                <a:solidFill>
                  <a:schemeClr val="tx2">
                    <a:lumMod val="90000"/>
                    <a:lumOff val="10000"/>
                  </a:schemeClr>
                </a:solidFill>
              </a:rPr>
              <a:t>Any Questions?</a:t>
            </a:r>
            <a:endParaRPr lang="en-US" sz="5200" b="1" dirty="0">
              <a:solidFill>
                <a:schemeClr val="tx2">
                  <a:lumMod val="90000"/>
                  <a:lumOff val="10000"/>
                </a:schemeClr>
              </a:solidFill>
            </a:endParaRPr>
          </a:p>
        </p:txBody>
      </p:sp>
    </p:spTree>
    <p:extLst>
      <p:ext uri="{BB962C8B-B14F-4D97-AF65-F5344CB8AC3E}">
        <p14:creationId xmlns:p14="http://schemas.microsoft.com/office/powerpoint/2010/main" val="2704012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322</TotalTime>
  <Words>286</Words>
  <Application>Microsoft Office PowerPoint</Application>
  <PresentationFormat>Widescreen</PresentationFormat>
  <Paragraphs>54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Aptos Display</vt:lpstr>
      <vt:lpstr>Arial</vt:lpstr>
      <vt:lpstr>Arial Rounded MT Bold</vt:lpstr>
      <vt:lpstr>Times New Roman</vt:lpstr>
      <vt:lpstr>Office Theme</vt:lpstr>
      <vt:lpstr>Aqua Guard</vt:lpstr>
      <vt:lpstr>Our Team…</vt:lpstr>
      <vt:lpstr>Project Background</vt:lpstr>
      <vt:lpstr>Problem &amp; Motivation</vt:lpstr>
      <vt:lpstr>Aim &amp; Objectives</vt:lpstr>
      <vt:lpstr>System Diagram</vt:lpstr>
      <vt:lpstr>Methodology</vt:lpstr>
      <vt:lpstr>Evaluation Method</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Ramesha Hashini Suriyaarachchi</dc:creator>
  <cp:lastModifiedBy>Balasooriya N.N IT24102019</cp:lastModifiedBy>
  <cp:revision>11</cp:revision>
  <dcterms:created xsi:type="dcterms:W3CDTF">2024-08-03T04:48:40Z</dcterms:created>
  <dcterms:modified xsi:type="dcterms:W3CDTF">2024-08-06T21:24:14Z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2260c2c-5513-4d63-89d9-58e0a3e6f0c6_Enabled">
    <vt:lpwstr>true</vt:lpwstr>
  </property>
  <property fmtid="{D5CDD505-2E9C-101B-9397-08002B2CF9AE}" pid="3" name="MSIP_Label_c2260c2c-5513-4d63-89d9-58e0a3e6f0c6_SetDate">
    <vt:lpwstr>2024-08-03T05:22:42Z</vt:lpwstr>
  </property>
  <property fmtid="{D5CDD505-2E9C-101B-9397-08002B2CF9AE}" pid="4" name="MSIP_Label_c2260c2c-5513-4d63-89d9-58e0a3e6f0c6_Method">
    <vt:lpwstr>Standard</vt:lpwstr>
  </property>
  <property fmtid="{D5CDD505-2E9C-101B-9397-08002B2CF9AE}" pid="5" name="MSIP_Label_c2260c2c-5513-4d63-89d9-58e0a3e6f0c6_Name">
    <vt:lpwstr>Confidential</vt:lpwstr>
  </property>
  <property fmtid="{D5CDD505-2E9C-101B-9397-08002B2CF9AE}" pid="6" name="MSIP_Label_c2260c2c-5513-4d63-89d9-58e0a3e6f0c6_SiteId">
    <vt:lpwstr>fe8ccb52-ca53-49de-a5b4-50faf33a9cc2</vt:lpwstr>
  </property>
  <property fmtid="{D5CDD505-2E9C-101B-9397-08002B2CF9AE}" pid="7" name="MSIP_Label_c2260c2c-5513-4d63-89d9-58e0a3e6f0c6_ActionId">
    <vt:lpwstr>39743cb3-a8dc-48d5-aab7-d311cfecc7ae</vt:lpwstr>
  </property>
  <property fmtid="{D5CDD505-2E9C-101B-9397-08002B2CF9AE}" pid="8" name="MSIP_Label_c2260c2c-5513-4d63-89d9-58e0a3e6f0c6_ContentBits">
    <vt:lpwstr>0</vt:lpwstr>
  </property>
</Properties>
</file>

<file path=docProps/thumbnail.jpeg>
</file>